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4A5053-1C00-40A0-AC64-E77AD6A3A2A9}" v="2359" dt="2021-01-17T15:09:48.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3CD3-52EB-4792-A9D9-987CD03511F0}"/>
              </a:ext>
            </a:extLst>
          </p:cNvPr>
          <p:cNvSpPr>
            <a:spLocks noGrp="1"/>
          </p:cNvSpPr>
          <p:nvPr>
            <p:ph type="ctrTitle"/>
          </p:nvPr>
        </p:nvSpPr>
        <p:spPr>
          <a:xfrm>
            <a:off x="442913" y="441324"/>
            <a:ext cx="11306175" cy="2485349"/>
          </a:xfrm>
        </p:spPr>
        <p:txBody>
          <a:bodyPr wrap="square" lIns="0" tIns="0" rIns="0" bIns="0" anchor="b" anchorCtr="0">
            <a:normAutofit/>
          </a:bodyPr>
          <a:lstStyle>
            <a:lvl1pPr algn="l">
              <a:lnSpc>
                <a:spcPct val="100000"/>
              </a:lnSpc>
              <a:defRPr sz="48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737AA7E-2193-4D1B-A896-BA7E306494CB}"/>
              </a:ext>
            </a:extLst>
          </p:cNvPr>
          <p:cNvSpPr>
            <a:spLocks noGrp="1"/>
          </p:cNvSpPr>
          <p:nvPr>
            <p:ph type="subTitle" idx="1"/>
          </p:nvPr>
        </p:nvSpPr>
        <p:spPr>
          <a:xfrm>
            <a:off x="442913" y="3070799"/>
            <a:ext cx="11306175" cy="2445758"/>
          </a:xfrm>
        </p:spPr>
        <p:txBody>
          <a:bodyPr lIns="0" tIns="0" rIns="0" bIns="0">
            <a:normAutofit/>
          </a:bodyPr>
          <a:lstStyle>
            <a:lvl1pPr marL="0" indent="0" algn="l">
              <a:lnSpc>
                <a:spcPct val="104000"/>
              </a:lnSpc>
              <a:buNone/>
              <a:defRPr sz="4600">
                <a:solidFill>
                  <a:schemeClr val="tx2">
                    <a:alpha val="56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24A14B1-115B-40A3-9D71-3DE33E9DCE4E}"/>
              </a:ext>
            </a:extLst>
          </p:cNvPr>
          <p:cNvSpPr>
            <a:spLocks noGrp="1"/>
          </p:cNvSpPr>
          <p:nvPr>
            <p:ph type="dt" sz="half" idx="10"/>
          </p:nvPr>
        </p:nvSpPr>
        <p:spPr>
          <a:xfrm>
            <a:off x="442914" y="5957999"/>
            <a:ext cx="3457574" cy="900000"/>
          </a:xfrm>
          <a:prstGeom prst="rect">
            <a:avLst/>
          </a:prstGeom>
        </p:spPr>
        <p:txBody>
          <a:bodyPr/>
          <a:lstStyle>
            <a:lvl1pPr>
              <a:defRPr>
                <a:solidFill>
                  <a:schemeClr val="tx2"/>
                </a:solidFill>
                <a:latin typeface="+mn-lt"/>
              </a:defRPr>
            </a:lvl1pPr>
          </a:lstStyle>
          <a:p>
            <a:fld id="{8994394A-E95D-49DE-8614-F37E1FCF0AC3}" type="datetime2">
              <a:rPr lang="en-US" smtClean="0"/>
              <a:pPr/>
              <a:t>Sunday, January 17, 2021</a:t>
            </a:fld>
            <a:endParaRPr lang="en-US" dirty="0"/>
          </a:p>
        </p:txBody>
      </p:sp>
      <p:sp>
        <p:nvSpPr>
          <p:cNvPr id="5" name="Footer Placeholder 4">
            <a:extLst>
              <a:ext uri="{FF2B5EF4-FFF2-40B4-BE49-F238E27FC236}">
                <a16:creationId xmlns:a16="http://schemas.microsoft.com/office/drawing/2014/main" id="{F0BC9B78-0E13-48BD-A3A2-B7E3C6090B83}"/>
              </a:ext>
            </a:extLst>
          </p:cNvPr>
          <p:cNvSpPr>
            <a:spLocks noGrp="1"/>
          </p:cNvSpPr>
          <p:nvPr>
            <p:ph type="ftr" sz="quarter" idx="11"/>
          </p:nvPr>
        </p:nvSpPr>
        <p:spPr>
          <a:xfrm>
            <a:off x="4367213" y="5957999"/>
            <a:ext cx="5400675" cy="900000"/>
          </a:xfrm>
          <a:prstGeom prst="rect">
            <a:avLst/>
          </a:prstGeom>
        </p:spPr>
        <p:txBody>
          <a:bodyPr/>
          <a:lstStyle>
            <a:lvl1pPr>
              <a:defRPr>
                <a:solidFill>
                  <a:schemeClr val="tx2"/>
                </a:solidFill>
                <a:latin typeface="+mn-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944484B9-0F7E-4817-BA9A-C43684759178}"/>
              </a:ext>
            </a:extLst>
          </p:cNvPr>
          <p:cNvSpPr>
            <a:spLocks noGrp="1"/>
          </p:cNvSpPr>
          <p:nvPr>
            <p:ph type="sldNum" sz="quarter" idx="12"/>
          </p:nvPr>
        </p:nvSpPr>
        <p:spPr>
          <a:xfrm>
            <a:off x="10236200" y="5957999"/>
            <a:ext cx="1476375" cy="900000"/>
          </a:xfrm>
          <a:prstGeom prst="rect">
            <a:avLst/>
          </a:prstGeom>
        </p:spPr>
        <p:txBody>
          <a:bodyPr tIns="72000" bIns="72000"/>
          <a:lstStyle>
            <a:lvl1pPr algn="r">
              <a:defRPr sz="3600" b="0">
                <a:ln w="6350">
                  <a:solidFill>
                    <a:schemeClr val="tx2">
                      <a:alpha val="80000"/>
                    </a:schemeClr>
                  </a:solidFill>
                </a:ln>
                <a:noFill/>
                <a:latin typeface="+mn-lt"/>
              </a:defRPr>
            </a:lvl1pPr>
          </a:lstStyle>
          <a:p>
            <a:fld id="{63F9D384-533B-4C4E-B660-F861AA07D173}" type="slidenum">
              <a:rPr lang="en-US" smtClean="0"/>
              <a:pPr/>
              <a:t>‹#›</a:t>
            </a:fld>
            <a:endParaRPr lang="en-US" dirty="0"/>
          </a:p>
        </p:txBody>
      </p:sp>
      <p:cxnSp>
        <p:nvCxnSpPr>
          <p:cNvPr id="10" name="Straight Connector 9">
            <a:extLst>
              <a:ext uri="{FF2B5EF4-FFF2-40B4-BE49-F238E27FC236}">
                <a16:creationId xmlns:a16="http://schemas.microsoft.com/office/drawing/2014/main" id="{5506D940-CD1A-46A6-8495-AD6F6CF8B13C}"/>
              </a:ext>
            </a:extLst>
          </p:cNvPr>
          <p:cNvCxnSpPr>
            <a:cxnSpLocks/>
          </p:cNvCxnSpPr>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87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E95E-B3FC-4D66-AAC3-CE9FD633EBD6}"/>
              </a:ext>
            </a:extLst>
          </p:cNvPr>
          <p:cNvSpPr>
            <a:spLocks noGrp="1"/>
          </p:cNvSpPr>
          <p:nvPr>
            <p:ph type="title"/>
          </p:nvPr>
        </p:nvSpPr>
        <p:spPr/>
        <p:txBody>
          <a:bodyPr/>
          <a:lstStyle>
            <a:lvl1pPr>
              <a:lnSpc>
                <a:spcPct val="100000"/>
              </a:lnSpc>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4D0FFAF-EB02-4979-83B6-66AD14845167}"/>
              </a:ext>
            </a:extLst>
          </p:cNvPr>
          <p:cNvSpPr>
            <a:spLocks noGrp="1"/>
          </p:cNvSpPr>
          <p:nvPr>
            <p:ph type="body" orient="vert" idx="1"/>
          </p:nvPr>
        </p:nvSpPr>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a:extLst>
              <a:ext uri="{FF2B5EF4-FFF2-40B4-BE49-F238E27FC236}">
                <a16:creationId xmlns:a16="http://schemas.microsoft.com/office/drawing/2014/main" id="{0AB40A8D-7F5B-455D-B9AC-EAFE05F87B49}"/>
              </a:ext>
            </a:extLst>
          </p:cNvPr>
          <p:cNvSpPr>
            <a:spLocks noGrp="1"/>
          </p:cNvSpPr>
          <p:nvPr>
            <p:ph type="dt" sz="half" idx="2"/>
          </p:nvPr>
        </p:nvSpPr>
        <p:spPr>
          <a:xfrm rot="5400000">
            <a:off x="-936000" y="1378800"/>
            <a:ext cx="2772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fld id="{6D51179E-60E8-4F2A-A3F9-6F3CE2ABCAF9}" type="datetime2">
              <a:rPr lang="en-US" smtClean="0"/>
              <a:pPr/>
              <a:t>Sunday, January 17, 2021</a:t>
            </a:fld>
            <a:endParaRPr lang="en-US" dirty="0">
              <a:latin typeface="+mn-lt"/>
            </a:endParaRPr>
          </a:p>
        </p:txBody>
      </p:sp>
      <p:sp>
        <p:nvSpPr>
          <p:cNvPr id="13" name="Footer Placeholder 4">
            <a:extLst>
              <a:ext uri="{FF2B5EF4-FFF2-40B4-BE49-F238E27FC236}">
                <a16:creationId xmlns:a16="http://schemas.microsoft.com/office/drawing/2014/main" id="{45360FA1-A0D1-4CA7-BAC8-9C20FBB59E47}"/>
              </a:ext>
            </a:extLst>
          </p:cNvPr>
          <p:cNvSpPr>
            <a:spLocks noGrp="1"/>
          </p:cNvSpPr>
          <p:nvPr>
            <p:ph type="ftr" sz="quarter" idx="3"/>
          </p:nvPr>
        </p:nvSpPr>
        <p:spPr>
          <a:xfrm rot="5400000">
            <a:off x="-810000" y="4240800"/>
            <a:ext cx="2520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r>
              <a:rPr lang="en-US"/>
              <a:t>Sample Footer Text</a:t>
            </a:r>
            <a:endParaRPr lang="en-US" dirty="0">
              <a:latin typeface="+mn-lt"/>
            </a:endParaRPr>
          </a:p>
        </p:txBody>
      </p:sp>
      <p:sp>
        <p:nvSpPr>
          <p:cNvPr id="14" name="Slide Number Placeholder 5">
            <a:extLst>
              <a:ext uri="{FF2B5EF4-FFF2-40B4-BE49-F238E27FC236}">
                <a16:creationId xmlns:a16="http://schemas.microsoft.com/office/drawing/2014/main" id="{D2494D40-34C6-48DD-A14E-8065BE4F344D}"/>
              </a:ext>
            </a:extLst>
          </p:cNvPr>
          <p:cNvSpPr>
            <a:spLocks noGrp="1"/>
          </p:cNvSpPr>
          <p:nvPr>
            <p:ph type="sldNum" sz="quarter" idx="4"/>
          </p:nvPr>
        </p:nvSpPr>
        <p:spPr>
          <a:xfrm>
            <a:off x="0" y="5958000"/>
            <a:ext cx="900000" cy="900000"/>
          </a:xfrm>
          <a:prstGeom prst="rect">
            <a:avLst/>
          </a:prstGeom>
        </p:spPr>
        <p:txBody>
          <a:bodyPr lIns="0" tIns="0" rIns="0" bIns="0" anchor="ctr" anchorCtr="0"/>
          <a:lstStyle>
            <a:lvl1pPr algn="ctr">
              <a:defRPr sz="3600" b="0">
                <a:ln w="6350">
                  <a:solidFill>
                    <a:schemeClr val="tx2">
                      <a:alpha val="80000"/>
                    </a:schemeClr>
                  </a:solidFill>
                </a:ln>
                <a:noFill/>
                <a:latin typeface="+mn-lt"/>
                <a:ea typeface="Microsoft Sans Serif" panose="020B0604020202020204" pitchFamily="34" charset="0"/>
                <a:cs typeface="Microsoft Sans Serif" panose="020B0604020202020204" pitchFamily="34" charset="0"/>
              </a:defRPr>
            </a:lvl1pPr>
          </a:lstStyle>
          <a:p>
            <a:fld id="{63F9D384-533B-4C4E-B660-F861AA07D173}" type="slidenum">
              <a:rPr lang="en-US" smtClean="0"/>
              <a:pPr/>
              <a:t>‹#›</a:t>
            </a:fld>
            <a:endParaRPr lang="en-US" dirty="0">
              <a:latin typeface="+mn-lt"/>
            </a:endParaRPr>
          </a:p>
        </p:txBody>
      </p:sp>
      <p:cxnSp>
        <p:nvCxnSpPr>
          <p:cNvPr id="11" name="Straight Connector 10">
            <a:extLst>
              <a:ext uri="{FF2B5EF4-FFF2-40B4-BE49-F238E27FC236}">
                <a16:creationId xmlns:a16="http://schemas.microsoft.com/office/drawing/2014/main" id="{7C9D7C2D-6B7C-4FBF-9665-A9282DF48F83}"/>
              </a:ext>
            </a:extLst>
          </p:cNvPr>
          <p:cNvCxnSpPr>
            <a:cxnSpLocks/>
          </p:cNvCxnSpPr>
          <p:nvPr/>
        </p:nvCxnSpPr>
        <p:spPr>
          <a:xfrm>
            <a:off x="900000" y="0"/>
            <a:ext cx="0" cy="6858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551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495EC-612C-4307-A7A6-017829B8C834}"/>
              </a:ext>
            </a:extLst>
          </p:cNvPr>
          <p:cNvSpPr>
            <a:spLocks noGrp="1"/>
          </p:cNvSpPr>
          <p:nvPr>
            <p:ph type="title" orient="vert"/>
          </p:nvPr>
        </p:nvSpPr>
        <p:spPr>
          <a:xfrm>
            <a:off x="8724900" y="365125"/>
            <a:ext cx="2628900" cy="51212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FE33132-1A8F-43A9-9321-6FCF01B0F354}"/>
              </a:ext>
            </a:extLst>
          </p:cNvPr>
          <p:cNvSpPr>
            <a:spLocks noGrp="1"/>
          </p:cNvSpPr>
          <p:nvPr>
            <p:ph type="body" orient="vert" idx="1"/>
          </p:nvPr>
        </p:nvSpPr>
        <p:spPr>
          <a:xfrm>
            <a:off x="838200" y="365125"/>
            <a:ext cx="7734300" cy="5121270"/>
          </a:xfr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BF2CA1B-9192-487B-96D3-6D389608F1AA}"/>
              </a:ext>
            </a:extLst>
          </p:cNvPr>
          <p:cNvSpPr>
            <a:spLocks noGrp="1"/>
          </p:cNvSpPr>
          <p:nvPr>
            <p:ph type="dt" sz="half" idx="10"/>
          </p:nvPr>
        </p:nvSpPr>
        <p:spPr>
          <a:xfrm>
            <a:off x="442914" y="5957999"/>
            <a:ext cx="3457574" cy="900000"/>
          </a:xfrm>
          <a:prstGeom prst="rect">
            <a:avLst/>
          </a:prstGeom>
        </p:spPr>
        <p:txBody>
          <a:bodyPr/>
          <a:lstStyle>
            <a:lvl1pPr>
              <a:defRPr>
                <a:solidFill>
                  <a:schemeClr val="tx2"/>
                </a:solidFill>
              </a:defRPr>
            </a:lvl1pPr>
          </a:lstStyle>
          <a:p>
            <a:fld id="{1C32B061-4DDF-403A-A7DB-3B6FD0BE9165}" type="datetime2">
              <a:rPr lang="en-US" smtClean="0"/>
              <a:t>Sunday, January 17, 2021</a:t>
            </a:fld>
            <a:endParaRPr lang="en-US" dirty="0"/>
          </a:p>
        </p:txBody>
      </p:sp>
      <p:sp>
        <p:nvSpPr>
          <p:cNvPr id="8" name="Footer Placeholder 4">
            <a:extLst>
              <a:ext uri="{FF2B5EF4-FFF2-40B4-BE49-F238E27FC236}">
                <a16:creationId xmlns:a16="http://schemas.microsoft.com/office/drawing/2014/main" id="{8B1C9EA4-CA0A-4396-B4AF-4523CD1B2489}"/>
              </a:ext>
            </a:extLst>
          </p:cNvPr>
          <p:cNvSpPr>
            <a:spLocks noGrp="1"/>
          </p:cNvSpPr>
          <p:nvPr>
            <p:ph type="ftr" sz="quarter" idx="11"/>
          </p:nvPr>
        </p:nvSpPr>
        <p:spPr>
          <a:xfrm>
            <a:off x="4367213" y="5957999"/>
            <a:ext cx="5400675" cy="900000"/>
          </a:xfrm>
          <a:prstGeom prst="rect">
            <a:avLst/>
          </a:prstGeom>
        </p:spPr>
        <p:txBody>
          <a:bodyPr/>
          <a:lstStyle>
            <a:lvl1pPr>
              <a:defRPr>
                <a:solidFill>
                  <a:schemeClr val="tx2"/>
                </a:solidFill>
              </a:defRPr>
            </a:lvl1pPr>
          </a:lstStyle>
          <a:p>
            <a:r>
              <a:rPr lang="en-US"/>
              <a:t>Sample Footer Text</a:t>
            </a:r>
            <a:endParaRPr lang="en-US" dirty="0"/>
          </a:p>
        </p:txBody>
      </p:sp>
      <p:sp>
        <p:nvSpPr>
          <p:cNvPr id="9" name="Slide Number Placeholder 5">
            <a:extLst>
              <a:ext uri="{FF2B5EF4-FFF2-40B4-BE49-F238E27FC236}">
                <a16:creationId xmlns:a16="http://schemas.microsoft.com/office/drawing/2014/main" id="{0CDDF132-C1DB-4EE0-85DA-1FFAC283574F}"/>
              </a:ext>
            </a:extLst>
          </p:cNvPr>
          <p:cNvSpPr>
            <a:spLocks noGrp="1"/>
          </p:cNvSpPr>
          <p:nvPr>
            <p:ph type="sldNum" sz="quarter" idx="12"/>
          </p:nvPr>
        </p:nvSpPr>
        <p:spPr>
          <a:xfrm>
            <a:off x="10236200" y="5957999"/>
            <a:ext cx="1476375" cy="900000"/>
          </a:xfrm>
          <a:prstGeom prst="rect">
            <a:avLst/>
          </a:prstGeom>
        </p:spPr>
        <p:txBody>
          <a:bodyPr tIns="72000" bIns="72000"/>
          <a:lstStyle>
            <a:lvl1pPr algn="r">
              <a:defRPr sz="3600" b="0">
                <a:ln w="6350">
                  <a:solidFill>
                    <a:schemeClr val="tx2">
                      <a:alpha val="80000"/>
                    </a:schemeClr>
                  </a:solidFill>
                </a:ln>
                <a:noFill/>
              </a:defRPr>
            </a:lvl1pPr>
          </a:lstStyle>
          <a:p>
            <a:fld id="{63F9D384-533B-4C4E-B660-F861AA07D173}" type="slidenum">
              <a:rPr lang="en-US" smtClean="0"/>
              <a:pPr/>
              <a:t>‹#›</a:t>
            </a:fld>
            <a:endParaRPr lang="en-US" dirty="0"/>
          </a:p>
        </p:txBody>
      </p:sp>
      <p:cxnSp>
        <p:nvCxnSpPr>
          <p:cNvPr id="10" name="Straight Connector 9">
            <a:extLst>
              <a:ext uri="{FF2B5EF4-FFF2-40B4-BE49-F238E27FC236}">
                <a16:creationId xmlns:a16="http://schemas.microsoft.com/office/drawing/2014/main" id="{08ECED4D-938A-4085-B475-DD4ED90A181B}"/>
              </a:ext>
            </a:extLst>
          </p:cNvPr>
          <p:cNvCxnSpPr>
            <a:cxnSpLocks/>
          </p:cNvCxnSpPr>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157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696C-4B86-4CA0-A733-55338D7B1EBF}"/>
              </a:ext>
            </a:extLst>
          </p:cNvPr>
          <p:cNvSpPr>
            <a:spLocks noGrp="1"/>
          </p:cNvSpPr>
          <p:nvPr>
            <p:ph type="title"/>
          </p:nvPr>
        </p:nvSpPr>
        <p:spPr>
          <a:xfrm>
            <a:off x="1343025" y="328839"/>
            <a:ext cx="10406063" cy="1263423"/>
          </a:xfrm>
        </p:spPr>
        <p:txBody>
          <a:bodyPr wrap="square">
            <a:normAutofit/>
          </a:bodyPr>
          <a:lstStyle>
            <a:lvl1pPr>
              <a:lnSpc>
                <a:spcPct val="100000"/>
              </a:lnSpc>
              <a:defRPr sz="48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3DB26C1-D742-4B12-B5E3-153A24D0AAAD}"/>
              </a:ext>
            </a:extLst>
          </p:cNvPr>
          <p:cNvSpPr>
            <a:spLocks noGrp="1"/>
          </p:cNvSpPr>
          <p:nvPr>
            <p:ph idx="1"/>
          </p:nvPr>
        </p:nvSpPr>
        <p:spPr>
          <a:xfrm>
            <a:off x="1343025" y="2060575"/>
            <a:ext cx="10406063" cy="4356100"/>
          </a:xfrm>
        </p:spPr>
        <p:txBody>
          <a:bodyPr lIns="0" tIns="0" rIns="0" bIns="0">
            <a:noAutofit/>
          </a:bodyPr>
          <a:lstStyle>
            <a:lvl1pPr marL="360000" indent="-360000">
              <a:lnSpc>
                <a:spcPct val="120000"/>
              </a:lnSpc>
              <a:buSzPct val="70000"/>
              <a:buFont typeface="Wingdings 2" panose="05020102010507070707" pitchFamily="18" charset="2"/>
              <a:buChar char="à"/>
              <a:defRPr sz="2000">
                <a:solidFill>
                  <a:schemeClr val="tx2">
                    <a:alpha val="77000"/>
                  </a:schemeClr>
                </a:solidFill>
              </a:defRPr>
            </a:lvl1pPr>
            <a:lvl2pPr marL="720000" indent="-360000">
              <a:lnSpc>
                <a:spcPct val="120000"/>
              </a:lnSpc>
              <a:buSzPct val="70000"/>
              <a:buFont typeface="Wingdings 2" panose="05020102010507070707" pitchFamily="18" charset="2"/>
              <a:buChar char="à"/>
              <a:defRPr sz="2000">
                <a:solidFill>
                  <a:schemeClr val="tx2">
                    <a:alpha val="77000"/>
                  </a:schemeClr>
                </a:solidFill>
              </a:defRPr>
            </a:lvl2pPr>
            <a:lvl3pPr marL="1080000" indent="-288000">
              <a:lnSpc>
                <a:spcPct val="120000"/>
              </a:lnSpc>
              <a:buSzPct val="70000"/>
              <a:buFont typeface="Wingdings 2" panose="05020102010507070707" pitchFamily="18" charset="2"/>
              <a:buChar char="à"/>
              <a:defRPr sz="1600">
                <a:solidFill>
                  <a:schemeClr val="tx2">
                    <a:alpha val="77000"/>
                  </a:schemeClr>
                </a:solidFill>
              </a:defRPr>
            </a:lvl3pPr>
            <a:lvl4pPr marL="1440000" indent="-288000">
              <a:lnSpc>
                <a:spcPct val="120000"/>
              </a:lnSpc>
              <a:buSzPct val="70000"/>
              <a:buFont typeface="Wingdings 2" panose="05020102010507070707" pitchFamily="18" charset="2"/>
              <a:buChar char="à"/>
              <a:defRPr sz="1600">
                <a:solidFill>
                  <a:schemeClr val="tx2">
                    <a:alpha val="77000"/>
                  </a:schemeClr>
                </a:solidFill>
              </a:defRPr>
            </a:lvl4pPr>
            <a:lvl5pPr marL="1800000" indent="-288000">
              <a:lnSpc>
                <a:spcPct val="120000"/>
              </a:lnSpc>
              <a:buSzPct val="70000"/>
              <a:buFont typeface="Wingdings 2" panose="05020102010507070707" pitchFamily="18" charset="2"/>
              <a:buChar char="à"/>
              <a:defRPr sz="1600">
                <a:solidFill>
                  <a:schemeClr val="tx2">
                    <a:alpha val="77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06243987-D9E3-40C9-94D4-B3CCFE71A4E5}"/>
              </a:ext>
            </a:extLst>
          </p:cNvPr>
          <p:cNvSpPr>
            <a:spLocks noGrp="1"/>
          </p:cNvSpPr>
          <p:nvPr>
            <p:ph type="dt" sz="half" idx="2"/>
          </p:nvPr>
        </p:nvSpPr>
        <p:spPr>
          <a:xfrm rot="5400000">
            <a:off x="-936000" y="1378800"/>
            <a:ext cx="2772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fld id="{58D82CC3-100B-41FC-9DB0-99A6D4849F72}" type="datetime2">
              <a:rPr lang="en-US" smtClean="0"/>
              <a:pPr/>
              <a:t>Sunday, January 17, 2021</a:t>
            </a:fld>
            <a:endParaRPr lang="en-US" dirty="0">
              <a:latin typeface="+mn-lt"/>
            </a:endParaRPr>
          </a:p>
        </p:txBody>
      </p:sp>
      <p:sp>
        <p:nvSpPr>
          <p:cNvPr id="12" name="Footer Placeholder 4">
            <a:extLst>
              <a:ext uri="{FF2B5EF4-FFF2-40B4-BE49-F238E27FC236}">
                <a16:creationId xmlns:a16="http://schemas.microsoft.com/office/drawing/2014/main" id="{2BF37532-63DB-40A9-90C9-9B3BB694D8F0}"/>
              </a:ext>
            </a:extLst>
          </p:cNvPr>
          <p:cNvSpPr>
            <a:spLocks noGrp="1"/>
          </p:cNvSpPr>
          <p:nvPr>
            <p:ph type="ftr" sz="quarter" idx="3"/>
          </p:nvPr>
        </p:nvSpPr>
        <p:spPr>
          <a:xfrm rot="5400000">
            <a:off x="-810000" y="4240800"/>
            <a:ext cx="2520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r>
              <a:rPr lang="en-US"/>
              <a:t>Sample Footer Text</a:t>
            </a:r>
            <a:endParaRPr lang="en-US" dirty="0">
              <a:latin typeface="+mn-lt"/>
            </a:endParaRPr>
          </a:p>
        </p:txBody>
      </p:sp>
      <p:sp>
        <p:nvSpPr>
          <p:cNvPr id="13" name="Slide Number Placeholder 5">
            <a:extLst>
              <a:ext uri="{FF2B5EF4-FFF2-40B4-BE49-F238E27FC236}">
                <a16:creationId xmlns:a16="http://schemas.microsoft.com/office/drawing/2014/main" id="{1007CCEE-A736-4DEE-982A-45CDF794F322}"/>
              </a:ext>
            </a:extLst>
          </p:cNvPr>
          <p:cNvSpPr>
            <a:spLocks noGrp="1"/>
          </p:cNvSpPr>
          <p:nvPr>
            <p:ph type="sldNum" sz="quarter" idx="4"/>
          </p:nvPr>
        </p:nvSpPr>
        <p:spPr>
          <a:xfrm>
            <a:off x="0" y="5958000"/>
            <a:ext cx="900000" cy="900000"/>
          </a:xfrm>
          <a:prstGeom prst="rect">
            <a:avLst/>
          </a:prstGeom>
        </p:spPr>
        <p:txBody>
          <a:bodyPr lIns="0" tIns="0" rIns="0" bIns="0" anchor="ctr" anchorCtr="0"/>
          <a:lstStyle>
            <a:lvl1pPr algn="ctr">
              <a:defRPr sz="3600" b="0">
                <a:ln w="6350">
                  <a:solidFill>
                    <a:schemeClr val="tx2">
                      <a:alpha val="80000"/>
                    </a:schemeClr>
                  </a:solidFill>
                </a:ln>
                <a:noFill/>
                <a:latin typeface="+mn-lt"/>
                <a:ea typeface="Microsoft Sans Serif" panose="020B0604020202020204" pitchFamily="34" charset="0"/>
                <a:cs typeface="Microsoft Sans Serif" panose="020B0604020202020204" pitchFamily="34" charset="0"/>
              </a:defRPr>
            </a:lvl1pPr>
          </a:lstStyle>
          <a:p>
            <a:fld id="{63F9D384-533B-4C4E-B660-F861AA07D173}" type="slidenum">
              <a:rPr lang="en-US" smtClean="0"/>
              <a:pPr/>
              <a:t>‹#›</a:t>
            </a:fld>
            <a:endParaRPr lang="en-US" dirty="0">
              <a:latin typeface="+mn-lt"/>
            </a:endParaRPr>
          </a:p>
        </p:txBody>
      </p:sp>
      <p:cxnSp>
        <p:nvCxnSpPr>
          <p:cNvPr id="11" name="Straight Connector 10">
            <a:extLst>
              <a:ext uri="{FF2B5EF4-FFF2-40B4-BE49-F238E27FC236}">
                <a16:creationId xmlns:a16="http://schemas.microsoft.com/office/drawing/2014/main" id="{36386491-6F13-4235-A32F-9F6D67F13D05}"/>
              </a:ext>
            </a:extLst>
          </p:cNvPr>
          <p:cNvCxnSpPr>
            <a:cxnSpLocks/>
          </p:cNvCxnSpPr>
          <p:nvPr/>
        </p:nvCxnSpPr>
        <p:spPr>
          <a:xfrm>
            <a:off x="900000" y="0"/>
            <a:ext cx="0" cy="6858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1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4A12-D27E-4943-9C01-3BAB8E6F376E}"/>
              </a:ext>
            </a:extLst>
          </p:cNvPr>
          <p:cNvSpPr>
            <a:spLocks noGrp="1"/>
          </p:cNvSpPr>
          <p:nvPr>
            <p:ph type="title"/>
          </p:nvPr>
        </p:nvSpPr>
        <p:spPr>
          <a:xfrm>
            <a:off x="442913" y="435429"/>
            <a:ext cx="11269661" cy="3317307"/>
          </a:xfrm>
        </p:spPr>
        <p:txBody>
          <a:bodyPr anchor="b">
            <a:normAutofit/>
          </a:bodyPr>
          <a:lstStyle>
            <a:lvl1pPr>
              <a:lnSpc>
                <a:spcPct val="100000"/>
              </a:lnSpc>
              <a:defRPr sz="4800">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27C9FB4-A15D-4A4C-9518-2A54AAF12E11}"/>
              </a:ext>
            </a:extLst>
          </p:cNvPr>
          <p:cNvSpPr>
            <a:spLocks noGrp="1"/>
          </p:cNvSpPr>
          <p:nvPr>
            <p:ph type="body" idx="1"/>
          </p:nvPr>
        </p:nvSpPr>
        <p:spPr>
          <a:xfrm>
            <a:off x="442913" y="3832563"/>
            <a:ext cx="11269661" cy="1527175"/>
          </a:xfrm>
        </p:spPr>
        <p:txBody>
          <a:bodyPr lIns="0" tIns="0" rIns="0" bIns="0"/>
          <a:lstStyle>
            <a:lvl1pPr marL="0" indent="0">
              <a:buNone/>
              <a:defRPr sz="2400">
                <a:solidFill>
                  <a:schemeClr val="tx2">
                    <a:alpha val="56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8F31430D-78C1-413D-9D0E-779491324EBA}"/>
              </a:ext>
            </a:extLst>
          </p:cNvPr>
          <p:cNvSpPr>
            <a:spLocks noGrp="1"/>
          </p:cNvSpPr>
          <p:nvPr>
            <p:ph type="dt" sz="half" idx="10"/>
          </p:nvPr>
        </p:nvSpPr>
        <p:spPr>
          <a:xfrm>
            <a:off x="442914" y="5957999"/>
            <a:ext cx="3457574" cy="900000"/>
          </a:xfrm>
          <a:prstGeom prst="rect">
            <a:avLst/>
          </a:prstGeom>
        </p:spPr>
        <p:txBody>
          <a:bodyPr/>
          <a:lstStyle>
            <a:lvl1pPr>
              <a:defRPr>
                <a:solidFill>
                  <a:schemeClr val="tx2"/>
                </a:solidFill>
              </a:defRPr>
            </a:lvl1pPr>
          </a:lstStyle>
          <a:p>
            <a:fld id="{3E58FDCC-AC46-4D9F-98DC-C163BFA43704}" type="datetime2">
              <a:rPr lang="en-US" smtClean="0"/>
              <a:t>Sunday, January 17, 2021</a:t>
            </a:fld>
            <a:endParaRPr lang="en-US" dirty="0"/>
          </a:p>
        </p:txBody>
      </p:sp>
      <p:sp>
        <p:nvSpPr>
          <p:cNvPr id="15" name="Footer Placeholder 4">
            <a:extLst>
              <a:ext uri="{FF2B5EF4-FFF2-40B4-BE49-F238E27FC236}">
                <a16:creationId xmlns:a16="http://schemas.microsoft.com/office/drawing/2014/main" id="{F437B06F-6E01-48C4-A79E-B8559775EE43}"/>
              </a:ext>
            </a:extLst>
          </p:cNvPr>
          <p:cNvSpPr>
            <a:spLocks noGrp="1"/>
          </p:cNvSpPr>
          <p:nvPr>
            <p:ph type="ftr" sz="quarter" idx="11"/>
          </p:nvPr>
        </p:nvSpPr>
        <p:spPr>
          <a:xfrm>
            <a:off x="4367213" y="5957999"/>
            <a:ext cx="5400675" cy="900000"/>
          </a:xfrm>
          <a:prstGeom prst="rect">
            <a:avLst/>
          </a:prstGeom>
        </p:spPr>
        <p:txBody>
          <a:bodyPr/>
          <a:lstStyle>
            <a:lvl1pPr>
              <a:defRPr>
                <a:solidFill>
                  <a:schemeClr val="tx2"/>
                </a:solidFill>
              </a:defRPr>
            </a:lvl1pPr>
          </a:lstStyle>
          <a:p>
            <a:r>
              <a:rPr lang="en-US"/>
              <a:t>Sample Footer Text</a:t>
            </a:r>
            <a:endParaRPr lang="en-US" dirty="0"/>
          </a:p>
        </p:txBody>
      </p:sp>
      <p:sp>
        <p:nvSpPr>
          <p:cNvPr id="16" name="Slide Number Placeholder 5">
            <a:extLst>
              <a:ext uri="{FF2B5EF4-FFF2-40B4-BE49-F238E27FC236}">
                <a16:creationId xmlns:a16="http://schemas.microsoft.com/office/drawing/2014/main" id="{73C4C198-D899-4BDA-877C-D8A3CAD32D69}"/>
              </a:ext>
            </a:extLst>
          </p:cNvPr>
          <p:cNvSpPr>
            <a:spLocks noGrp="1"/>
          </p:cNvSpPr>
          <p:nvPr>
            <p:ph type="sldNum" sz="quarter" idx="12"/>
          </p:nvPr>
        </p:nvSpPr>
        <p:spPr>
          <a:xfrm>
            <a:off x="10236200" y="5957999"/>
            <a:ext cx="1476375" cy="900000"/>
          </a:xfrm>
          <a:prstGeom prst="rect">
            <a:avLst/>
          </a:prstGeom>
        </p:spPr>
        <p:txBody>
          <a:bodyPr tIns="72000" bIns="72000"/>
          <a:lstStyle>
            <a:lvl1pPr algn="r">
              <a:defRPr sz="3600" b="0">
                <a:ln w="6350">
                  <a:solidFill>
                    <a:schemeClr val="tx2">
                      <a:alpha val="80000"/>
                    </a:schemeClr>
                  </a:solidFill>
                </a:ln>
                <a:noFill/>
              </a:defRPr>
            </a:lvl1pPr>
          </a:lstStyle>
          <a:p>
            <a:fld id="{63F9D384-533B-4C4E-B660-F861AA07D173}" type="slidenum">
              <a:rPr lang="en-US" smtClean="0"/>
              <a:pPr/>
              <a:t>‹#›</a:t>
            </a:fld>
            <a:endParaRPr lang="en-US" dirty="0"/>
          </a:p>
        </p:txBody>
      </p:sp>
      <p:cxnSp>
        <p:nvCxnSpPr>
          <p:cNvPr id="17" name="Straight Connector 16">
            <a:extLst>
              <a:ext uri="{FF2B5EF4-FFF2-40B4-BE49-F238E27FC236}">
                <a16:creationId xmlns:a16="http://schemas.microsoft.com/office/drawing/2014/main" id="{77955689-FF51-4F45-9ABB-35CEF1E96A0C}"/>
              </a:ext>
            </a:extLst>
          </p:cNvPr>
          <p:cNvCxnSpPr>
            <a:cxnSpLocks/>
          </p:cNvCxnSpPr>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351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6EFA-DCD1-439C-848B-9465217A68CA}"/>
              </a:ext>
            </a:extLst>
          </p:cNvPr>
          <p:cNvSpPr>
            <a:spLocks noGrp="1"/>
          </p:cNvSpPr>
          <p:nvPr>
            <p:ph type="title"/>
          </p:nvPr>
        </p:nvSpPr>
        <p:spPr>
          <a:xfrm>
            <a:off x="442800" y="327600"/>
            <a:ext cx="11269660" cy="11412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FE0590-915B-4BD8-8660-C5BE9D175699}"/>
              </a:ext>
            </a:extLst>
          </p:cNvPr>
          <p:cNvSpPr>
            <a:spLocks noGrp="1"/>
          </p:cNvSpPr>
          <p:nvPr>
            <p:ph sz="half" idx="1"/>
          </p:nvPr>
        </p:nvSpPr>
        <p:spPr>
          <a:xfrm>
            <a:off x="442914" y="1825625"/>
            <a:ext cx="5400675" cy="369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E1B82F1-F0AC-48D5-9F1C-5141E4C177EA}"/>
              </a:ext>
            </a:extLst>
          </p:cNvPr>
          <p:cNvSpPr>
            <a:spLocks noGrp="1"/>
          </p:cNvSpPr>
          <p:nvPr>
            <p:ph sz="half" idx="2"/>
          </p:nvPr>
        </p:nvSpPr>
        <p:spPr>
          <a:xfrm>
            <a:off x="6311899" y="1825625"/>
            <a:ext cx="5400675" cy="369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id="{51D4ED8D-AAB0-42B0-91B5-93260AC18FC1}"/>
              </a:ext>
            </a:extLst>
          </p:cNvPr>
          <p:cNvSpPr>
            <a:spLocks noGrp="1"/>
          </p:cNvSpPr>
          <p:nvPr>
            <p:ph type="dt" sz="half" idx="10"/>
          </p:nvPr>
        </p:nvSpPr>
        <p:spPr>
          <a:xfrm>
            <a:off x="442914" y="5957999"/>
            <a:ext cx="3457574" cy="900000"/>
          </a:xfrm>
          <a:prstGeom prst="rect">
            <a:avLst/>
          </a:prstGeom>
        </p:spPr>
        <p:txBody>
          <a:bodyPr/>
          <a:lstStyle>
            <a:lvl1pPr>
              <a:defRPr>
                <a:solidFill>
                  <a:schemeClr val="tx2"/>
                </a:solidFill>
              </a:defRPr>
            </a:lvl1pPr>
          </a:lstStyle>
          <a:p>
            <a:fld id="{45832F11-C374-493A-BB7E-11B09A67FAD0}" type="datetime2">
              <a:rPr lang="en-US" smtClean="0"/>
              <a:t>Sunday, January 17, 2021</a:t>
            </a:fld>
            <a:endParaRPr lang="en-US" dirty="0"/>
          </a:p>
        </p:txBody>
      </p:sp>
      <p:sp>
        <p:nvSpPr>
          <p:cNvPr id="17" name="Footer Placeholder 4">
            <a:extLst>
              <a:ext uri="{FF2B5EF4-FFF2-40B4-BE49-F238E27FC236}">
                <a16:creationId xmlns:a16="http://schemas.microsoft.com/office/drawing/2014/main" id="{6C7CAD99-5F8F-43D0-83F2-E1F53021D332}"/>
              </a:ext>
            </a:extLst>
          </p:cNvPr>
          <p:cNvSpPr>
            <a:spLocks noGrp="1"/>
          </p:cNvSpPr>
          <p:nvPr>
            <p:ph type="ftr" sz="quarter" idx="11"/>
          </p:nvPr>
        </p:nvSpPr>
        <p:spPr>
          <a:xfrm>
            <a:off x="4367213" y="5957999"/>
            <a:ext cx="5400675" cy="900000"/>
          </a:xfrm>
          <a:prstGeom prst="rect">
            <a:avLst/>
          </a:prstGeom>
        </p:spPr>
        <p:txBody>
          <a:bodyPr/>
          <a:lstStyle>
            <a:lvl1pPr>
              <a:defRPr>
                <a:solidFill>
                  <a:schemeClr val="tx2"/>
                </a:solidFill>
              </a:defRPr>
            </a:lvl1pPr>
          </a:lstStyle>
          <a:p>
            <a:r>
              <a:rPr lang="en-US"/>
              <a:t>Sample Footer Text</a:t>
            </a:r>
            <a:endParaRPr lang="en-US" dirty="0"/>
          </a:p>
        </p:txBody>
      </p:sp>
      <p:sp>
        <p:nvSpPr>
          <p:cNvPr id="18" name="Slide Number Placeholder 5">
            <a:extLst>
              <a:ext uri="{FF2B5EF4-FFF2-40B4-BE49-F238E27FC236}">
                <a16:creationId xmlns:a16="http://schemas.microsoft.com/office/drawing/2014/main" id="{5A52DE47-9FB8-4EF9-B8CE-36891260097B}"/>
              </a:ext>
            </a:extLst>
          </p:cNvPr>
          <p:cNvSpPr>
            <a:spLocks noGrp="1"/>
          </p:cNvSpPr>
          <p:nvPr>
            <p:ph type="sldNum" sz="quarter" idx="12"/>
          </p:nvPr>
        </p:nvSpPr>
        <p:spPr>
          <a:xfrm>
            <a:off x="10236200" y="5957999"/>
            <a:ext cx="1476375" cy="900000"/>
          </a:xfrm>
          <a:prstGeom prst="rect">
            <a:avLst/>
          </a:prstGeom>
        </p:spPr>
        <p:txBody>
          <a:bodyPr tIns="72000" bIns="72000"/>
          <a:lstStyle>
            <a:lvl1pPr algn="r">
              <a:defRPr sz="3600" b="0">
                <a:ln w="6350">
                  <a:solidFill>
                    <a:schemeClr val="tx2">
                      <a:alpha val="80000"/>
                    </a:schemeClr>
                  </a:solidFill>
                </a:ln>
                <a:noFill/>
              </a:defRPr>
            </a:lvl1pPr>
          </a:lstStyle>
          <a:p>
            <a:fld id="{63F9D384-533B-4C4E-B660-F861AA07D173}" type="slidenum">
              <a:rPr lang="en-US" smtClean="0"/>
              <a:pPr/>
              <a:t>‹#›</a:t>
            </a:fld>
            <a:endParaRPr lang="en-US" dirty="0"/>
          </a:p>
        </p:txBody>
      </p:sp>
      <p:cxnSp>
        <p:nvCxnSpPr>
          <p:cNvPr id="19" name="Straight Connector 18">
            <a:extLst>
              <a:ext uri="{FF2B5EF4-FFF2-40B4-BE49-F238E27FC236}">
                <a16:creationId xmlns:a16="http://schemas.microsoft.com/office/drawing/2014/main" id="{9BC5E49A-E440-42D6-8B0F-D4B5BAD8CAB8}"/>
              </a:ext>
            </a:extLst>
          </p:cNvPr>
          <p:cNvCxnSpPr>
            <a:cxnSpLocks/>
          </p:cNvCxnSpPr>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976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82FF-2A32-49DE-8CD8-110B8656515F}"/>
              </a:ext>
            </a:extLst>
          </p:cNvPr>
          <p:cNvSpPr>
            <a:spLocks noGrp="1"/>
          </p:cNvSpPr>
          <p:nvPr>
            <p:ph type="title"/>
          </p:nvPr>
        </p:nvSpPr>
        <p:spPr>
          <a:xfrm>
            <a:off x="442799" y="327598"/>
            <a:ext cx="11269775" cy="1363091"/>
          </a:xfrm>
        </p:spPr>
        <p:txBody>
          <a:bodyPr/>
          <a:lstStyle>
            <a:lvl1pPr>
              <a:lnSpc>
                <a:spcPct val="100000"/>
              </a:lnSpc>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AB8169D-3731-4C94-88AE-B0A6F9E0B556}"/>
              </a:ext>
            </a:extLst>
          </p:cNvPr>
          <p:cNvSpPr>
            <a:spLocks noGrp="1"/>
          </p:cNvSpPr>
          <p:nvPr>
            <p:ph type="body" idx="1"/>
          </p:nvPr>
        </p:nvSpPr>
        <p:spPr>
          <a:xfrm>
            <a:off x="442797" y="1790700"/>
            <a:ext cx="5437187" cy="615950"/>
          </a:xfrm>
        </p:spPr>
        <p:txBody>
          <a:bodyPr anchor="b">
            <a:normAutofit/>
          </a:bodyPr>
          <a:lstStyle>
            <a:lvl1pPr marL="0" indent="0">
              <a:buNone/>
              <a:defRPr sz="12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F9D0F-6C05-441B-9D94-466C79598BCA}"/>
              </a:ext>
            </a:extLst>
          </p:cNvPr>
          <p:cNvSpPr>
            <a:spLocks noGrp="1"/>
          </p:cNvSpPr>
          <p:nvPr>
            <p:ph sz="half" idx="2"/>
          </p:nvPr>
        </p:nvSpPr>
        <p:spPr>
          <a:xfrm>
            <a:off x="442797" y="2505075"/>
            <a:ext cx="5437187" cy="3011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CF90129-65EC-4BFC-B51F-3F2174644348}"/>
              </a:ext>
            </a:extLst>
          </p:cNvPr>
          <p:cNvSpPr>
            <a:spLocks noGrp="1"/>
          </p:cNvSpPr>
          <p:nvPr>
            <p:ph type="body" sz="quarter" idx="3"/>
          </p:nvPr>
        </p:nvSpPr>
        <p:spPr>
          <a:xfrm>
            <a:off x="6311786" y="1790700"/>
            <a:ext cx="5437187" cy="615950"/>
          </a:xfrm>
        </p:spPr>
        <p:txBody>
          <a:bodyPr anchor="b">
            <a:normAutofit/>
          </a:bodyPr>
          <a:lstStyle>
            <a:lvl1pPr marL="0" indent="0">
              <a:buNone/>
              <a:defRPr sz="12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1AAB39-390C-4C6E-90BC-E2A2548658B2}"/>
              </a:ext>
            </a:extLst>
          </p:cNvPr>
          <p:cNvSpPr>
            <a:spLocks noGrp="1"/>
          </p:cNvSpPr>
          <p:nvPr>
            <p:ph sz="quarter" idx="4"/>
          </p:nvPr>
        </p:nvSpPr>
        <p:spPr>
          <a:xfrm>
            <a:off x="6311786" y="2505075"/>
            <a:ext cx="5437187" cy="3011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3">
            <a:extLst>
              <a:ext uri="{FF2B5EF4-FFF2-40B4-BE49-F238E27FC236}">
                <a16:creationId xmlns:a16="http://schemas.microsoft.com/office/drawing/2014/main" id="{13E94383-11E6-486C-8325-BE8B447AA74B}"/>
              </a:ext>
            </a:extLst>
          </p:cNvPr>
          <p:cNvSpPr>
            <a:spLocks noGrp="1"/>
          </p:cNvSpPr>
          <p:nvPr>
            <p:ph type="dt" sz="half" idx="10"/>
          </p:nvPr>
        </p:nvSpPr>
        <p:spPr>
          <a:xfrm>
            <a:off x="442914" y="5957999"/>
            <a:ext cx="3457574" cy="900000"/>
          </a:xfrm>
          <a:prstGeom prst="rect">
            <a:avLst/>
          </a:prstGeom>
        </p:spPr>
        <p:txBody>
          <a:bodyPr/>
          <a:lstStyle>
            <a:lvl1pPr>
              <a:defRPr>
                <a:solidFill>
                  <a:schemeClr val="tx2"/>
                </a:solidFill>
              </a:defRPr>
            </a:lvl1pPr>
          </a:lstStyle>
          <a:p>
            <a:fld id="{5136546C-EE55-422E-9D57-50E6C4234F80}" type="datetime2">
              <a:rPr lang="en-US" smtClean="0"/>
              <a:t>Sunday, January 17, 2021</a:t>
            </a:fld>
            <a:endParaRPr lang="en-US" dirty="0"/>
          </a:p>
        </p:txBody>
      </p:sp>
      <p:sp>
        <p:nvSpPr>
          <p:cNvPr id="15" name="Footer Placeholder 4">
            <a:extLst>
              <a:ext uri="{FF2B5EF4-FFF2-40B4-BE49-F238E27FC236}">
                <a16:creationId xmlns:a16="http://schemas.microsoft.com/office/drawing/2014/main" id="{6F62069A-7C14-42BA-A1F2-AE00A6BCD05F}"/>
              </a:ext>
            </a:extLst>
          </p:cNvPr>
          <p:cNvSpPr>
            <a:spLocks noGrp="1"/>
          </p:cNvSpPr>
          <p:nvPr>
            <p:ph type="ftr" sz="quarter" idx="11"/>
          </p:nvPr>
        </p:nvSpPr>
        <p:spPr>
          <a:xfrm>
            <a:off x="4367213" y="5957999"/>
            <a:ext cx="5400675" cy="900000"/>
          </a:xfrm>
          <a:prstGeom prst="rect">
            <a:avLst/>
          </a:prstGeom>
        </p:spPr>
        <p:txBody>
          <a:bodyPr/>
          <a:lstStyle>
            <a:lvl1pPr>
              <a:defRPr>
                <a:solidFill>
                  <a:schemeClr val="tx2"/>
                </a:solidFill>
              </a:defRPr>
            </a:lvl1pPr>
          </a:lstStyle>
          <a:p>
            <a:r>
              <a:rPr lang="en-US"/>
              <a:t>Sample Footer Text</a:t>
            </a:r>
            <a:endParaRPr lang="en-US" dirty="0"/>
          </a:p>
        </p:txBody>
      </p:sp>
      <p:sp>
        <p:nvSpPr>
          <p:cNvPr id="16" name="Slide Number Placeholder 5">
            <a:extLst>
              <a:ext uri="{FF2B5EF4-FFF2-40B4-BE49-F238E27FC236}">
                <a16:creationId xmlns:a16="http://schemas.microsoft.com/office/drawing/2014/main" id="{792246C7-481F-434A-A687-C6734C2FA1CA}"/>
              </a:ext>
            </a:extLst>
          </p:cNvPr>
          <p:cNvSpPr>
            <a:spLocks noGrp="1"/>
          </p:cNvSpPr>
          <p:nvPr>
            <p:ph type="sldNum" sz="quarter" idx="12"/>
          </p:nvPr>
        </p:nvSpPr>
        <p:spPr>
          <a:xfrm>
            <a:off x="10236200" y="5957999"/>
            <a:ext cx="1476375" cy="900000"/>
          </a:xfrm>
          <a:prstGeom prst="rect">
            <a:avLst/>
          </a:prstGeom>
        </p:spPr>
        <p:txBody>
          <a:bodyPr tIns="72000" bIns="72000"/>
          <a:lstStyle>
            <a:lvl1pPr algn="r">
              <a:defRPr sz="3600" b="0">
                <a:ln w="6350">
                  <a:solidFill>
                    <a:schemeClr val="tx2">
                      <a:alpha val="80000"/>
                    </a:schemeClr>
                  </a:solidFill>
                </a:ln>
                <a:noFill/>
              </a:defRPr>
            </a:lvl1pPr>
          </a:lstStyle>
          <a:p>
            <a:fld id="{63F9D384-533B-4C4E-B660-F861AA07D173}" type="slidenum">
              <a:rPr lang="en-US" smtClean="0"/>
              <a:pPr/>
              <a:t>‹#›</a:t>
            </a:fld>
            <a:endParaRPr lang="en-US" dirty="0"/>
          </a:p>
        </p:txBody>
      </p:sp>
      <p:cxnSp>
        <p:nvCxnSpPr>
          <p:cNvPr id="17" name="Straight Connector 16">
            <a:extLst>
              <a:ext uri="{FF2B5EF4-FFF2-40B4-BE49-F238E27FC236}">
                <a16:creationId xmlns:a16="http://schemas.microsoft.com/office/drawing/2014/main" id="{930E56EE-505D-4420-971C-982EA4EF0564}"/>
              </a:ext>
            </a:extLst>
          </p:cNvPr>
          <p:cNvCxnSpPr>
            <a:cxnSpLocks/>
          </p:cNvCxnSpPr>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01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FFBA-B7FA-43C2-A543-187E29A622A3}"/>
              </a:ext>
            </a:extLst>
          </p:cNvPr>
          <p:cNvSpPr>
            <a:spLocks noGrp="1"/>
          </p:cNvSpPr>
          <p:nvPr>
            <p:ph type="title"/>
          </p:nvPr>
        </p:nvSpPr>
        <p:spPr/>
        <p:txBody>
          <a:bodyPr/>
          <a:lstStyle>
            <a:lvl1pPr>
              <a:lnSpc>
                <a:spcPct val="100000"/>
              </a:lnSpc>
              <a:defRPr/>
            </a:lvl1pPr>
          </a:lstStyle>
          <a:p>
            <a:r>
              <a:rPr lang="en-US"/>
              <a:t>Click to edit Master title style</a:t>
            </a:r>
            <a:endParaRPr lang="en-US" dirty="0"/>
          </a:p>
        </p:txBody>
      </p:sp>
      <p:sp>
        <p:nvSpPr>
          <p:cNvPr id="13" name="Date Placeholder 3">
            <a:extLst>
              <a:ext uri="{FF2B5EF4-FFF2-40B4-BE49-F238E27FC236}">
                <a16:creationId xmlns:a16="http://schemas.microsoft.com/office/drawing/2014/main" id="{EB4886C6-7F2A-4A13-85F1-EFDA370C5B8D}"/>
              </a:ext>
            </a:extLst>
          </p:cNvPr>
          <p:cNvSpPr>
            <a:spLocks noGrp="1"/>
          </p:cNvSpPr>
          <p:nvPr>
            <p:ph type="dt" sz="half" idx="2"/>
          </p:nvPr>
        </p:nvSpPr>
        <p:spPr>
          <a:xfrm rot="5400000">
            <a:off x="-936000" y="1378800"/>
            <a:ext cx="2772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fld id="{83685C8A-A1A1-423D-82D7-1ACC187CCA77}" type="datetime2">
              <a:rPr lang="en-US" smtClean="0"/>
              <a:pPr/>
              <a:t>Sunday, January 17, 2021</a:t>
            </a:fld>
            <a:endParaRPr lang="en-US" dirty="0">
              <a:latin typeface="+mn-lt"/>
            </a:endParaRPr>
          </a:p>
        </p:txBody>
      </p:sp>
      <p:sp>
        <p:nvSpPr>
          <p:cNvPr id="14" name="Footer Placeholder 4">
            <a:extLst>
              <a:ext uri="{FF2B5EF4-FFF2-40B4-BE49-F238E27FC236}">
                <a16:creationId xmlns:a16="http://schemas.microsoft.com/office/drawing/2014/main" id="{69FAAFC2-F91B-4189-A9FA-0696BF84D637}"/>
              </a:ext>
            </a:extLst>
          </p:cNvPr>
          <p:cNvSpPr>
            <a:spLocks noGrp="1"/>
          </p:cNvSpPr>
          <p:nvPr>
            <p:ph type="ftr" sz="quarter" idx="3"/>
          </p:nvPr>
        </p:nvSpPr>
        <p:spPr>
          <a:xfrm rot="5400000">
            <a:off x="-810000" y="4240800"/>
            <a:ext cx="2520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r>
              <a:rPr lang="en-US"/>
              <a:t>Sample Footer Text</a:t>
            </a:r>
            <a:endParaRPr lang="en-US" dirty="0">
              <a:latin typeface="+mn-lt"/>
            </a:endParaRPr>
          </a:p>
        </p:txBody>
      </p:sp>
      <p:sp>
        <p:nvSpPr>
          <p:cNvPr id="15" name="Slide Number Placeholder 5">
            <a:extLst>
              <a:ext uri="{FF2B5EF4-FFF2-40B4-BE49-F238E27FC236}">
                <a16:creationId xmlns:a16="http://schemas.microsoft.com/office/drawing/2014/main" id="{05B673D0-3765-46AD-B094-DDF79E463DD3}"/>
              </a:ext>
            </a:extLst>
          </p:cNvPr>
          <p:cNvSpPr>
            <a:spLocks noGrp="1"/>
          </p:cNvSpPr>
          <p:nvPr>
            <p:ph type="sldNum" sz="quarter" idx="4"/>
          </p:nvPr>
        </p:nvSpPr>
        <p:spPr>
          <a:xfrm>
            <a:off x="0" y="5958000"/>
            <a:ext cx="900000" cy="900000"/>
          </a:xfrm>
          <a:prstGeom prst="rect">
            <a:avLst/>
          </a:prstGeom>
        </p:spPr>
        <p:txBody>
          <a:bodyPr lIns="0" tIns="0" rIns="0" bIns="0" anchor="ctr" anchorCtr="0"/>
          <a:lstStyle>
            <a:lvl1pPr algn="ctr">
              <a:defRPr sz="3600" b="0">
                <a:ln w="6350">
                  <a:solidFill>
                    <a:schemeClr val="tx2">
                      <a:alpha val="80000"/>
                    </a:schemeClr>
                  </a:solidFill>
                </a:ln>
                <a:noFill/>
                <a:latin typeface="+mn-lt"/>
                <a:ea typeface="Microsoft Sans Serif" panose="020B0604020202020204" pitchFamily="34" charset="0"/>
                <a:cs typeface="Microsoft Sans Serif" panose="020B0604020202020204" pitchFamily="34" charset="0"/>
              </a:defRPr>
            </a:lvl1pPr>
          </a:lstStyle>
          <a:p>
            <a:fld id="{63F9D384-533B-4C4E-B660-F861AA07D173}" type="slidenum">
              <a:rPr lang="en-US" smtClean="0"/>
              <a:pPr/>
              <a:t>‹#›</a:t>
            </a:fld>
            <a:endParaRPr lang="en-US" dirty="0">
              <a:latin typeface="+mn-lt"/>
            </a:endParaRPr>
          </a:p>
        </p:txBody>
      </p:sp>
      <p:cxnSp>
        <p:nvCxnSpPr>
          <p:cNvPr id="12" name="Straight Connector 11">
            <a:extLst>
              <a:ext uri="{FF2B5EF4-FFF2-40B4-BE49-F238E27FC236}">
                <a16:creationId xmlns:a16="http://schemas.microsoft.com/office/drawing/2014/main" id="{DEA31187-FB8B-4DDF-A5A9-69AB1359F0E9}"/>
              </a:ext>
            </a:extLst>
          </p:cNvPr>
          <p:cNvCxnSpPr>
            <a:cxnSpLocks/>
          </p:cNvCxnSpPr>
          <p:nvPr/>
        </p:nvCxnSpPr>
        <p:spPr>
          <a:xfrm>
            <a:off x="900000" y="0"/>
            <a:ext cx="0" cy="6858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86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09A0147-2421-4881-958A-681569CD7559}"/>
              </a:ext>
            </a:extLst>
          </p:cNvPr>
          <p:cNvSpPr>
            <a:spLocks noGrp="1"/>
          </p:cNvSpPr>
          <p:nvPr>
            <p:ph type="dt" sz="half" idx="2"/>
          </p:nvPr>
        </p:nvSpPr>
        <p:spPr>
          <a:xfrm rot="5400000">
            <a:off x="-936000" y="1378800"/>
            <a:ext cx="2772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fld id="{325DF798-D264-4BC9-8824-70A25106E4C6}" type="datetime2">
              <a:rPr lang="en-US" smtClean="0"/>
              <a:pPr/>
              <a:t>Sunday, January 17, 2021</a:t>
            </a:fld>
            <a:endParaRPr lang="en-US" dirty="0">
              <a:latin typeface="+mn-lt"/>
            </a:endParaRPr>
          </a:p>
        </p:txBody>
      </p:sp>
      <p:sp>
        <p:nvSpPr>
          <p:cNvPr id="11" name="Footer Placeholder 4">
            <a:extLst>
              <a:ext uri="{FF2B5EF4-FFF2-40B4-BE49-F238E27FC236}">
                <a16:creationId xmlns:a16="http://schemas.microsoft.com/office/drawing/2014/main" id="{514BF4BE-E699-4D5B-AD90-3918DA32EE78}"/>
              </a:ext>
            </a:extLst>
          </p:cNvPr>
          <p:cNvSpPr>
            <a:spLocks noGrp="1"/>
          </p:cNvSpPr>
          <p:nvPr>
            <p:ph type="ftr" sz="quarter" idx="3"/>
          </p:nvPr>
        </p:nvSpPr>
        <p:spPr>
          <a:xfrm rot="5400000">
            <a:off x="-810000" y="4240800"/>
            <a:ext cx="2520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r>
              <a:rPr lang="en-US"/>
              <a:t>Sample Footer Text</a:t>
            </a:r>
            <a:endParaRPr lang="en-US" dirty="0">
              <a:latin typeface="+mn-lt"/>
            </a:endParaRPr>
          </a:p>
        </p:txBody>
      </p:sp>
      <p:sp>
        <p:nvSpPr>
          <p:cNvPr id="12" name="Slide Number Placeholder 5">
            <a:extLst>
              <a:ext uri="{FF2B5EF4-FFF2-40B4-BE49-F238E27FC236}">
                <a16:creationId xmlns:a16="http://schemas.microsoft.com/office/drawing/2014/main" id="{2849F009-8335-40E3-B8F6-E0C944D9FD09}"/>
              </a:ext>
            </a:extLst>
          </p:cNvPr>
          <p:cNvSpPr>
            <a:spLocks noGrp="1"/>
          </p:cNvSpPr>
          <p:nvPr>
            <p:ph type="sldNum" sz="quarter" idx="4"/>
          </p:nvPr>
        </p:nvSpPr>
        <p:spPr>
          <a:xfrm>
            <a:off x="0" y="5958000"/>
            <a:ext cx="900000" cy="900000"/>
          </a:xfrm>
          <a:prstGeom prst="rect">
            <a:avLst/>
          </a:prstGeom>
        </p:spPr>
        <p:txBody>
          <a:bodyPr lIns="0" tIns="0" rIns="0" bIns="0" anchor="ctr" anchorCtr="0"/>
          <a:lstStyle>
            <a:lvl1pPr algn="ctr">
              <a:defRPr sz="3600" b="0">
                <a:ln w="6350">
                  <a:solidFill>
                    <a:schemeClr val="tx2">
                      <a:alpha val="80000"/>
                    </a:schemeClr>
                  </a:solidFill>
                </a:ln>
                <a:noFill/>
                <a:latin typeface="+mn-lt"/>
                <a:ea typeface="Microsoft Sans Serif" panose="020B0604020202020204" pitchFamily="34" charset="0"/>
                <a:cs typeface="Microsoft Sans Serif" panose="020B0604020202020204" pitchFamily="34" charset="0"/>
              </a:defRPr>
            </a:lvl1pPr>
          </a:lstStyle>
          <a:p>
            <a:fld id="{63F9D384-533B-4C4E-B660-F861AA07D173}" type="slidenum">
              <a:rPr lang="en-US" smtClean="0"/>
              <a:pPr/>
              <a:t>‹#›</a:t>
            </a:fld>
            <a:endParaRPr lang="en-US" dirty="0">
              <a:latin typeface="+mn-lt"/>
            </a:endParaRPr>
          </a:p>
        </p:txBody>
      </p:sp>
      <p:cxnSp>
        <p:nvCxnSpPr>
          <p:cNvPr id="9" name="Straight Connector 8">
            <a:extLst>
              <a:ext uri="{FF2B5EF4-FFF2-40B4-BE49-F238E27FC236}">
                <a16:creationId xmlns:a16="http://schemas.microsoft.com/office/drawing/2014/main" id="{01AA0935-460F-4638-9E37-D59F2DEC0AC4}"/>
              </a:ext>
            </a:extLst>
          </p:cNvPr>
          <p:cNvCxnSpPr>
            <a:cxnSpLocks/>
          </p:cNvCxnSpPr>
          <p:nvPr/>
        </p:nvCxnSpPr>
        <p:spPr>
          <a:xfrm>
            <a:off x="900000" y="0"/>
            <a:ext cx="0" cy="6858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91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A843-22A2-45CD-8189-8D0947C0466B}"/>
              </a:ext>
            </a:extLst>
          </p:cNvPr>
          <p:cNvSpPr>
            <a:spLocks noGrp="1"/>
          </p:cNvSpPr>
          <p:nvPr>
            <p:ph type="title"/>
          </p:nvPr>
        </p:nvSpPr>
        <p:spPr>
          <a:xfrm>
            <a:off x="442915" y="383270"/>
            <a:ext cx="3457573" cy="1373076"/>
          </a:xfrm>
        </p:spPr>
        <p:txBody>
          <a:bodyPr anchor="t" anchorCtr="0">
            <a:normAutofit/>
          </a:bodyPr>
          <a:lstStyle>
            <a:lvl1pPr>
              <a:lnSpc>
                <a:spcPct val="100000"/>
              </a:lnSpc>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AAAB4C-B3C9-4E63-8A1B-082C0F49215B}"/>
              </a:ext>
            </a:extLst>
          </p:cNvPr>
          <p:cNvSpPr>
            <a:spLocks noGrp="1"/>
          </p:cNvSpPr>
          <p:nvPr>
            <p:ph idx="1"/>
          </p:nvPr>
        </p:nvSpPr>
        <p:spPr>
          <a:xfrm>
            <a:off x="4367213" y="349369"/>
            <a:ext cx="7345362" cy="5167187"/>
          </a:xfrm>
        </p:spPr>
        <p:txBody>
          <a:bodyPr/>
          <a:lstStyle>
            <a:lvl1pPr>
              <a:lnSpc>
                <a:spcPct val="112000"/>
              </a:lnSpc>
              <a:defRPr sz="3200">
                <a:solidFill>
                  <a:schemeClr val="tx2">
                    <a:alpha val="77000"/>
                  </a:schemeClr>
                </a:solidFill>
              </a:defRPr>
            </a:lvl1pPr>
            <a:lvl2pPr>
              <a:lnSpc>
                <a:spcPct val="112000"/>
              </a:lnSpc>
              <a:defRPr sz="3200">
                <a:solidFill>
                  <a:schemeClr val="tx2">
                    <a:alpha val="77000"/>
                  </a:schemeClr>
                </a:solidFill>
              </a:defRPr>
            </a:lvl2pPr>
            <a:lvl3pPr>
              <a:lnSpc>
                <a:spcPct val="120000"/>
              </a:lnSpc>
              <a:defRPr sz="2000">
                <a:solidFill>
                  <a:schemeClr val="tx2">
                    <a:alpha val="77000"/>
                  </a:schemeClr>
                </a:solidFill>
              </a:defRPr>
            </a:lvl3pPr>
            <a:lvl4pPr>
              <a:lnSpc>
                <a:spcPct val="120000"/>
              </a:lnSpc>
              <a:defRPr sz="2000">
                <a:solidFill>
                  <a:schemeClr val="tx2">
                    <a:alpha val="77000"/>
                  </a:schemeClr>
                </a:solidFill>
              </a:defRPr>
            </a:lvl4pPr>
            <a:lvl5pPr>
              <a:lnSpc>
                <a:spcPct val="120000"/>
              </a:lnSpc>
              <a:defRPr sz="1600">
                <a:solidFill>
                  <a:schemeClr val="tx2">
                    <a:alpha val="77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5EDF08E-8814-4AB5-9EEC-0052256A7047}"/>
              </a:ext>
            </a:extLst>
          </p:cNvPr>
          <p:cNvSpPr>
            <a:spLocks noGrp="1"/>
          </p:cNvSpPr>
          <p:nvPr>
            <p:ph type="body" sz="half" idx="2"/>
          </p:nvPr>
        </p:nvSpPr>
        <p:spPr>
          <a:xfrm>
            <a:off x="442915" y="2264229"/>
            <a:ext cx="3457573" cy="3171372"/>
          </a:xfrm>
        </p:spPr>
        <p:txBody>
          <a:bodyPr>
            <a:normAutofit/>
          </a:bodyPr>
          <a:lstStyle>
            <a:lvl1pPr marL="0" indent="0">
              <a:buNone/>
              <a:defRPr sz="1600">
                <a:solidFill>
                  <a:schemeClr val="tx2">
                    <a:alpha val="77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Date Placeholder 3">
            <a:extLst>
              <a:ext uri="{FF2B5EF4-FFF2-40B4-BE49-F238E27FC236}">
                <a16:creationId xmlns:a16="http://schemas.microsoft.com/office/drawing/2014/main" id="{65940B35-2B52-4835-9F7F-6AB86A1212B1}"/>
              </a:ext>
            </a:extLst>
          </p:cNvPr>
          <p:cNvSpPr>
            <a:spLocks noGrp="1"/>
          </p:cNvSpPr>
          <p:nvPr>
            <p:ph type="dt" sz="half" idx="10"/>
          </p:nvPr>
        </p:nvSpPr>
        <p:spPr>
          <a:xfrm>
            <a:off x="442914" y="5957999"/>
            <a:ext cx="3457574" cy="900000"/>
          </a:xfrm>
          <a:prstGeom prst="rect">
            <a:avLst/>
          </a:prstGeom>
        </p:spPr>
        <p:txBody>
          <a:bodyPr/>
          <a:lstStyle>
            <a:lvl1pPr>
              <a:defRPr>
                <a:solidFill>
                  <a:schemeClr val="tx2"/>
                </a:solidFill>
              </a:defRPr>
            </a:lvl1pPr>
          </a:lstStyle>
          <a:p>
            <a:fld id="{29ACAD25-C1CF-4F11-8692-066E6505443C}" type="datetime2">
              <a:rPr lang="en-US" smtClean="0"/>
              <a:t>Sunday, January 17, 2021</a:t>
            </a:fld>
            <a:endParaRPr lang="en-US" dirty="0"/>
          </a:p>
        </p:txBody>
      </p:sp>
      <p:sp>
        <p:nvSpPr>
          <p:cNvPr id="18" name="Footer Placeholder 4">
            <a:extLst>
              <a:ext uri="{FF2B5EF4-FFF2-40B4-BE49-F238E27FC236}">
                <a16:creationId xmlns:a16="http://schemas.microsoft.com/office/drawing/2014/main" id="{0BAE5D7E-7CFE-48B9-836B-640E4E881CFE}"/>
              </a:ext>
            </a:extLst>
          </p:cNvPr>
          <p:cNvSpPr>
            <a:spLocks noGrp="1"/>
          </p:cNvSpPr>
          <p:nvPr>
            <p:ph type="ftr" sz="quarter" idx="11"/>
          </p:nvPr>
        </p:nvSpPr>
        <p:spPr>
          <a:xfrm>
            <a:off x="4367213" y="5957999"/>
            <a:ext cx="5400675" cy="900000"/>
          </a:xfrm>
          <a:prstGeom prst="rect">
            <a:avLst/>
          </a:prstGeom>
        </p:spPr>
        <p:txBody>
          <a:bodyPr/>
          <a:lstStyle>
            <a:lvl1pPr>
              <a:defRPr>
                <a:solidFill>
                  <a:schemeClr val="tx2"/>
                </a:solidFill>
              </a:defRPr>
            </a:lvl1pPr>
          </a:lstStyle>
          <a:p>
            <a:r>
              <a:rPr lang="en-US"/>
              <a:t>Sample Footer Text</a:t>
            </a:r>
            <a:endParaRPr lang="en-US" dirty="0"/>
          </a:p>
        </p:txBody>
      </p:sp>
      <p:sp>
        <p:nvSpPr>
          <p:cNvPr id="19" name="Slide Number Placeholder 5">
            <a:extLst>
              <a:ext uri="{FF2B5EF4-FFF2-40B4-BE49-F238E27FC236}">
                <a16:creationId xmlns:a16="http://schemas.microsoft.com/office/drawing/2014/main" id="{507FA91D-E0EF-4D4B-9E56-5E0033042E01}"/>
              </a:ext>
            </a:extLst>
          </p:cNvPr>
          <p:cNvSpPr>
            <a:spLocks noGrp="1"/>
          </p:cNvSpPr>
          <p:nvPr>
            <p:ph type="sldNum" sz="quarter" idx="12"/>
          </p:nvPr>
        </p:nvSpPr>
        <p:spPr>
          <a:xfrm>
            <a:off x="10236200" y="5957999"/>
            <a:ext cx="1476375" cy="900000"/>
          </a:xfrm>
          <a:prstGeom prst="rect">
            <a:avLst/>
          </a:prstGeom>
        </p:spPr>
        <p:txBody>
          <a:bodyPr tIns="72000" bIns="72000"/>
          <a:lstStyle>
            <a:lvl1pPr algn="r">
              <a:defRPr sz="3600" b="0">
                <a:ln w="6350">
                  <a:solidFill>
                    <a:schemeClr val="tx2">
                      <a:alpha val="80000"/>
                    </a:schemeClr>
                  </a:solidFill>
                </a:ln>
                <a:noFill/>
              </a:defRPr>
            </a:lvl1pPr>
          </a:lstStyle>
          <a:p>
            <a:fld id="{63F9D384-533B-4C4E-B660-F861AA07D173}" type="slidenum">
              <a:rPr lang="en-US" smtClean="0"/>
              <a:pPr/>
              <a:t>‹#›</a:t>
            </a:fld>
            <a:endParaRPr lang="en-US" dirty="0"/>
          </a:p>
        </p:txBody>
      </p:sp>
      <p:cxnSp>
        <p:nvCxnSpPr>
          <p:cNvPr id="20" name="Straight Connector 19">
            <a:extLst>
              <a:ext uri="{FF2B5EF4-FFF2-40B4-BE49-F238E27FC236}">
                <a16:creationId xmlns:a16="http://schemas.microsoft.com/office/drawing/2014/main" id="{E703507D-4779-4D32-85CB-0A8040B6E552}"/>
              </a:ext>
            </a:extLst>
          </p:cNvPr>
          <p:cNvCxnSpPr>
            <a:cxnSpLocks/>
          </p:cNvCxnSpPr>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939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69B5-6EAD-4108-B9E2-9CABAB9DE89D}"/>
              </a:ext>
            </a:extLst>
          </p:cNvPr>
          <p:cNvSpPr>
            <a:spLocks noGrp="1"/>
          </p:cNvSpPr>
          <p:nvPr>
            <p:ph type="title"/>
          </p:nvPr>
        </p:nvSpPr>
        <p:spPr>
          <a:xfrm>
            <a:off x="1335088" y="441324"/>
            <a:ext cx="3932237" cy="952047"/>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275599E-B10D-4308-A5CB-CC7D487B495D}"/>
              </a:ext>
            </a:extLst>
          </p:cNvPr>
          <p:cNvSpPr>
            <a:spLocks noGrp="1"/>
          </p:cNvSpPr>
          <p:nvPr>
            <p:ph type="pic" idx="1"/>
          </p:nvPr>
        </p:nvSpPr>
        <p:spPr>
          <a:xfrm>
            <a:off x="5678488" y="441324"/>
            <a:ext cx="6078083" cy="5508626"/>
          </a:xfrm>
        </p:spPr>
        <p:txBody>
          <a:bodyPr/>
          <a:lstStyle>
            <a:lvl1pPr marL="0" indent="0">
              <a:buNone/>
              <a:defRPr sz="3200">
                <a:solidFill>
                  <a:schemeClr val="tx2">
                    <a:alpha val="77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6034C18-5042-469D-BCF7-26AD9FDCCC1B}"/>
              </a:ext>
            </a:extLst>
          </p:cNvPr>
          <p:cNvSpPr>
            <a:spLocks noGrp="1"/>
          </p:cNvSpPr>
          <p:nvPr>
            <p:ph type="body" sz="half" idx="2"/>
          </p:nvPr>
        </p:nvSpPr>
        <p:spPr>
          <a:xfrm>
            <a:off x="1335088" y="1778000"/>
            <a:ext cx="3932237" cy="4171950"/>
          </a:xfrm>
        </p:spPr>
        <p:txBody>
          <a:bodyPr/>
          <a:lstStyle>
            <a:lvl1pPr marL="0" indent="0">
              <a:buNone/>
              <a:defRPr sz="1600">
                <a:solidFill>
                  <a:schemeClr val="tx2">
                    <a:alpha val="77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9FB01925-1670-4C63-8B44-2B14B7BE9D24}"/>
              </a:ext>
            </a:extLst>
          </p:cNvPr>
          <p:cNvSpPr>
            <a:spLocks noGrp="1"/>
          </p:cNvSpPr>
          <p:nvPr>
            <p:ph type="dt" sz="half" idx="10"/>
          </p:nvPr>
        </p:nvSpPr>
        <p:spPr>
          <a:xfrm rot="5400000">
            <a:off x="-935887" y="1377212"/>
            <a:ext cx="2771775" cy="900000"/>
          </a:xfrm>
          <a:prstGeom prst="rect">
            <a:avLst/>
          </a:prstGeom>
        </p:spPr>
        <p:txBody>
          <a:bodyPr/>
          <a:lstStyle>
            <a:lvl1pPr>
              <a:defRPr>
                <a:solidFill>
                  <a:schemeClr val="tx2"/>
                </a:solidFill>
              </a:defRPr>
            </a:lvl1pPr>
          </a:lstStyle>
          <a:p>
            <a:fld id="{91688A1C-01B8-42B6-BBF1-2BCF5E311248}" type="datetime2">
              <a:rPr lang="en-US" smtClean="0"/>
              <a:t>Sunday, January 17, 2021</a:t>
            </a:fld>
            <a:endParaRPr lang="en-US" dirty="0"/>
          </a:p>
        </p:txBody>
      </p:sp>
      <p:sp>
        <p:nvSpPr>
          <p:cNvPr id="13" name="Footer Placeholder 4">
            <a:extLst>
              <a:ext uri="{FF2B5EF4-FFF2-40B4-BE49-F238E27FC236}">
                <a16:creationId xmlns:a16="http://schemas.microsoft.com/office/drawing/2014/main" id="{5CE1A673-960F-4A50-AE54-70AE0DA3B7C7}"/>
              </a:ext>
            </a:extLst>
          </p:cNvPr>
          <p:cNvSpPr>
            <a:spLocks noGrp="1"/>
          </p:cNvSpPr>
          <p:nvPr>
            <p:ph type="ftr" sz="quarter" idx="11"/>
          </p:nvPr>
        </p:nvSpPr>
        <p:spPr>
          <a:xfrm rot="5400000">
            <a:off x="-810475" y="4239475"/>
            <a:ext cx="2520950" cy="900000"/>
          </a:xfrm>
          <a:prstGeom prst="rect">
            <a:avLst/>
          </a:prstGeom>
        </p:spPr>
        <p:txBody>
          <a:bodyPr/>
          <a:lstStyle>
            <a:lvl1pPr>
              <a:defRPr>
                <a:solidFill>
                  <a:schemeClr val="tx2"/>
                </a:solidFill>
              </a:defRPr>
            </a:lvl1pPr>
          </a:lstStyle>
          <a:p>
            <a:r>
              <a:rPr lang="en-US"/>
              <a:t>Sample Footer Text</a:t>
            </a:r>
            <a:endParaRPr lang="en-US" dirty="0"/>
          </a:p>
        </p:txBody>
      </p:sp>
      <p:sp>
        <p:nvSpPr>
          <p:cNvPr id="14" name="Slide Number Placeholder 5">
            <a:extLst>
              <a:ext uri="{FF2B5EF4-FFF2-40B4-BE49-F238E27FC236}">
                <a16:creationId xmlns:a16="http://schemas.microsoft.com/office/drawing/2014/main" id="{9DEF9E6C-740A-4B36-BA9F-32AF986EDA8D}"/>
              </a:ext>
            </a:extLst>
          </p:cNvPr>
          <p:cNvSpPr>
            <a:spLocks noGrp="1"/>
          </p:cNvSpPr>
          <p:nvPr>
            <p:ph type="sldNum" sz="quarter" idx="12"/>
          </p:nvPr>
        </p:nvSpPr>
        <p:spPr>
          <a:xfrm>
            <a:off x="0" y="5949950"/>
            <a:ext cx="900000" cy="900000"/>
          </a:xfrm>
          <a:prstGeom prst="rect">
            <a:avLst/>
          </a:prstGeom>
        </p:spPr>
        <p:txBody>
          <a:bodyPr lIns="72000" rIns="72000">
            <a:normAutofit/>
          </a:bodyPr>
          <a:lstStyle>
            <a:lvl1pPr algn="ctr">
              <a:defRPr sz="3600" b="0">
                <a:ln w="6350">
                  <a:solidFill>
                    <a:schemeClr val="tx2"/>
                  </a:solidFill>
                </a:ln>
                <a:noFill/>
              </a:defRPr>
            </a:lvl1pPr>
          </a:lstStyle>
          <a:p>
            <a:fld id="{63F9D384-533B-4C4E-B660-F861AA07D173}" type="slidenum">
              <a:rPr lang="en-US" smtClean="0"/>
              <a:pPr/>
              <a:t>‹#›</a:t>
            </a:fld>
            <a:endParaRPr lang="en-US" dirty="0"/>
          </a:p>
        </p:txBody>
      </p:sp>
      <p:cxnSp>
        <p:nvCxnSpPr>
          <p:cNvPr id="15" name="Straight Connector 14">
            <a:extLst>
              <a:ext uri="{FF2B5EF4-FFF2-40B4-BE49-F238E27FC236}">
                <a16:creationId xmlns:a16="http://schemas.microsoft.com/office/drawing/2014/main" id="{0D31C920-29CA-4744-9814-A4FCF4554907}"/>
              </a:ext>
            </a:extLst>
          </p:cNvPr>
          <p:cNvCxnSpPr>
            <a:cxnSpLocks/>
          </p:cNvCxnSpPr>
          <p:nvPr/>
        </p:nvCxnSpPr>
        <p:spPr>
          <a:xfrm>
            <a:off x="900000" y="0"/>
            <a:ext cx="0" cy="6858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72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86052-6759-46BD-9531-D65FD95519FE}"/>
              </a:ext>
            </a:extLst>
          </p:cNvPr>
          <p:cNvSpPr>
            <a:spLocks noGrp="1"/>
          </p:cNvSpPr>
          <p:nvPr>
            <p:ph type="title"/>
          </p:nvPr>
        </p:nvSpPr>
        <p:spPr>
          <a:xfrm>
            <a:off x="1342800" y="327600"/>
            <a:ext cx="10407600" cy="11412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4E3C3A5-7533-48B0-9C15-F01656766E96}"/>
              </a:ext>
            </a:extLst>
          </p:cNvPr>
          <p:cNvSpPr>
            <a:spLocks noGrp="1"/>
          </p:cNvSpPr>
          <p:nvPr>
            <p:ph type="body" idx="1"/>
          </p:nvPr>
        </p:nvSpPr>
        <p:spPr>
          <a:xfrm>
            <a:off x="1342800" y="2059199"/>
            <a:ext cx="10407600" cy="4356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7135256E-21FA-473A-8EAF-34CE9AD37240}"/>
              </a:ext>
            </a:extLst>
          </p:cNvPr>
          <p:cNvSpPr>
            <a:spLocks noGrp="1"/>
          </p:cNvSpPr>
          <p:nvPr>
            <p:ph type="dt" sz="half" idx="2"/>
          </p:nvPr>
        </p:nvSpPr>
        <p:spPr>
          <a:xfrm rot="5400000">
            <a:off x="-936000" y="1378800"/>
            <a:ext cx="2772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fld id="{6C03BBDD-218C-4B2A-98A0-F5F369754705}" type="datetime2">
              <a:rPr lang="en-US" smtClean="0"/>
              <a:pPr/>
              <a:t>Sunday, January 17, 2021</a:t>
            </a:fld>
            <a:endParaRPr lang="en-US" dirty="0">
              <a:latin typeface="+mn-lt"/>
            </a:endParaRPr>
          </a:p>
        </p:txBody>
      </p:sp>
      <p:sp>
        <p:nvSpPr>
          <p:cNvPr id="8" name="Footer Placeholder 4">
            <a:extLst>
              <a:ext uri="{FF2B5EF4-FFF2-40B4-BE49-F238E27FC236}">
                <a16:creationId xmlns:a16="http://schemas.microsoft.com/office/drawing/2014/main" id="{88A99857-D06D-4AFF-8777-07EF0A15F662}"/>
              </a:ext>
            </a:extLst>
          </p:cNvPr>
          <p:cNvSpPr>
            <a:spLocks noGrp="1"/>
          </p:cNvSpPr>
          <p:nvPr>
            <p:ph type="ftr" sz="quarter" idx="3"/>
          </p:nvPr>
        </p:nvSpPr>
        <p:spPr>
          <a:xfrm rot="5400000">
            <a:off x="-810000" y="4240800"/>
            <a:ext cx="2520000" cy="900000"/>
          </a:xfrm>
          <a:prstGeom prst="rect">
            <a:avLst/>
          </a:prstGeom>
        </p:spPr>
        <p:txBody>
          <a:bodyPr lIns="0" tIns="72000" rIns="0" bIns="72000" anchor="ctr" anchorCtr="0"/>
          <a:lstStyle>
            <a:lvl1pPr algn="l">
              <a:defRPr sz="1000" cap="all" spc="200" baseline="0">
                <a:solidFill>
                  <a:schemeClr val="tx2"/>
                </a:solidFill>
                <a:latin typeface="+mn-lt"/>
                <a:ea typeface="Microsoft Sans Serif" panose="020B0604020202020204" pitchFamily="34" charset="0"/>
                <a:cs typeface="Microsoft Sans Serif" panose="020B0604020202020204" pitchFamily="34" charset="0"/>
              </a:defRPr>
            </a:lvl1pPr>
          </a:lstStyle>
          <a:p>
            <a:r>
              <a:rPr lang="en-US"/>
              <a:t>Sample Footer Text</a:t>
            </a:r>
            <a:endParaRPr lang="en-US" dirty="0">
              <a:latin typeface="+mn-lt"/>
            </a:endParaRPr>
          </a:p>
        </p:txBody>
      </p:sp>
      <p:sp>
        <p:nvSpPr>
          <p:cNvPr id="9" name="Slide Number Placeholder 5">
            <a:extLst>
              <a:ext uri="{FF2B5EF4-FFF2-40B4-BE49-F238E27FC236}">
                <a16:creationId xmlns:a16="http://schemas.microsoft.com/office/drawing/2014/main" id="{9172703B-0DDF-46CE-AC34-6233579943D0}"/>
              </a:ext>
            </a:extLst>
          </p:cNvPr>
          <p:cNvSpPr>
            <a:spLocks noGrp="1"/>
          </p:cNvSpPr>
          <p:nvPr>
            <p:ph type="sldNum" sz="quarter" idx="4"/>
          </p:nvPr>
        </p:nvSpPr>
        <p:spPr>
          <a:xfrm>
            <a:off x="0" y="5958000"/>
            <a:ext cx="900000" cy="900000"/>
          </a:xfrm>
          <a:prstGeom prst="rect">
            <a:avLst/>
          </a:prstGeom>
        </p:spPr>
        <p:txBody>
          <a:bodyPr lIns="0" tIns="0" rIns="0" bIns="0" anchor="ctr" anchorCtr="0"/>
          <a:lstStyle>
            <a:lvl1pPr algn="ctr">
              <a:defRPr sz="3600" b="0">
                <a:ln w="6350">
                  <a:solidFill>
                    <a:schemeClr val="tx2">
                      <a:alpha val="80000"/>
                    </a:schemeClr>
                  </a:solidFill>
                </a:ln>
                <a:noFill/>
                <a:latin typeface="+mn-lt"/>
                <a:ea typeface="Microsoft Sans Serif" panose="020B0604020202020204" pitchFamily="34" charset="0"/>
                <a:cs typeface="Microsoft Sans Serif" panose="020B0604020202020204" pitchFamily="34" charset="0"/>
              </a:defRPr>
            </a:lvl1p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408910071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33" r:id="rId6"/>
    <p:sldLayoutId id="2147483738"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100000"/>
        </a:lnSpc>
        <a:spcBef>
          <a:spcPct val="0"/>
        </a:spcBef>
        <a:buNone/>
        <a:defRPr sz="4800" kern="1200">
          <a:solidFill>
            <a:schemeClr val="tx2"/>
          </a:solidFill>
          <a:latin typeface="+mj-lt"/>
          <a:ea typeface="Microsoft Sans Serif" panose="020B0604020202020204" pitchFamily="34" charset="0"/>
          <a:cs typeface="Microsoft Sans Serif" panose="020B0604020202020204" pitchFamily="34" charset="0"/>
        </a:defRPr>
      </a:lvl1pPr>
    </p:titleStyle>
    <p:bodyStyle>
      <a:lvl1pPr marL="360000" indent="-360000" algn="l" defTabSz="914400" rtl="0" eaLnBrk="1" latinLnBrk="0" hangingPunct="1">
        <a:lnSpc>
          <a:spcPct val="120000"/>
        </a:lnSpc>
        <a:spcBef>
          <a:spcPts val="800"/>
        </a:spcBef>
        <a:buSzPct val="70000"/>
        <a:buFont typeface="Wingdings 2" panose="05020102010507070707" pitchFamily="18" charset="2"/>
        <a:buChar char="à"/>
        <a:defRPr sz="2000" kern="1200">
          <a:solidFill>
            <a:schemeClr val="tx2">
              <a:alpha val="77000"/>
            </a:schemeClr>
          </a:solidFill>
          <a:latin typeface="+mn-lt"/>
          <a:ea typeface="Microsoft Sans Serif" panose="020B0604020202020204" pitchFamily="34" charset="0"/>
          <a:cs typeface="Microsoft Sans Serif" panose="020B0604020202020204" pitchFamily="34" charset="0"/>
        </a:defRPr>
      </a:lvl1pPr>
      <a:lvl2pPr marL="720000" indent="-360000" algn="l" defTabSz="914400" rtl="0" eaLnBrk="1" latinLnBrk="0" hangingPunct="1">
        <a:lnSpc>
          <a:spcPct val="120000"/>
        </a:lnSpc>
        <a:spcBef>
          <a:spcPts val="800"/>
        </a:spcBef>
        <a:buSzPct val="70000"/>
        <a:buFont typeface="Wingdings 2" panose="05020102010507070707" pitchFamily="18" charset="2"/>
        <a:buChar char="à"/>
        <a:defRPr sz="2000" kern="1200">
          <a:solidFill>
            <a:schemeClr val="tx2">
              <a:alpha val="77000"/>
            </a:schemeClr>
          </a:solidFill>
          <a:latin typeface="+mn-lt"/>
          <a:ea typeface="Microsoft Sans Serif" panose="020B0604020202020204" pitchFamily="34" charset="0"/>
          <a:cs typeface="Microsoft Sans Serif" panose="020B0604020202020204" pitchFamily="34" charset="0"/>
        </a:defRPr>
      </a:lvl2pPr>
      <a:lvl3pPr marL="1143000" indent="-288000" algn="l" defTabSz="914400" rtl="0" eaLnBrk="1" latinLnBrk="0" hangingPunct="1">
        <a:lnSpc>
          <a:spcPct val="120000"/>
        </a:lnSpc>
        <a:spcBef>
          <a:spcPts val="800"/>
        </a:spcBef>
        <a:buSzPct val="70000"/>
        <a:buFont typeface="Wingdings 2" panose="05020102010507070707" pitchFamily="18" charset="2"/>
        <a:buChar char="à"/>
        <a:defRPr sz="1600" kern="1200">
          <a:solidFill>
            <a:schemeClr val="tx2">
              <a:alpha val="77000"/>
            </a:schemeClr>
          </a:solidFill>
          <a:latin typeface="+mn-lt"/>
          <a:ea typeface="Microsoft Sans Serif" panose="020B0604020202020204" pitchFamily="34" charset="0"/>
          <a:cs typeface="Microsoft Sans Serif" panose="020B0604020202020204" pitchFamily="34" charset="0"/>
        </a:defRPr>
      </a:lvl3pPr>
      <a:lvl4pPr marL="1600200" indent="-288000" algn="l" defTabSz="914400" rtl="0" eaLnBrk="1" latinLnBrk="0" hangingPunct="1">
        <a:lnSpc>
          <a:spcPct val="120000"/>
        </a:lnSpc>
        <a:spcBef>
          <a:spcPts val="800"/>
        </a:spcBef>
        <a:buSzPct val="70000"/>
        <a:buFont typeface="Wingdings 2" panose="05020102010507070707" pitchFamily="18" charset="2"/>
        <a:buChar char="à"/>
        <a:defRPr sz="1600" kern="1200">
          <a:solidFill>
            <a:schemeClr val="tx2">
              <a:alpha val="77000"/>
            </a:schemeClr>
          </a:solidFill>
          <a:latin typeface="+mn-lt"/>
          <a:ea typeface="Microsoft Sans Serif" panose="020B0604020202020204" pitchFamily="34" charset="0"/>
          <a:cs typeface="Microsoft Sans Serif" panose="020B0604020202020204" pitchFamily="34" charset="0"/>
        </a:defRPr>
      </a:lvl4pPr>
      <a:lvl5pPr marL="2057400" indent="-288000" algn="l" defTabSz="914400" rtl="0" eaLnBrk="1" latinLnBrk="0" hangingPunct="1">
        <a:lnSpc>
          <a:spcPct val="120000"/>
        </a:lnSpc>
        <a:spcBef>
          <a:spcPts val="800"/>
        </a:spcBef>
        <a:buSzPct val="70000"/>
        <a:buFont typeface="Wingdings 2" panose="05020102010507070707" pitchFamily="18" charset="2"/>
        <a:buChar char="à"/>
        <a:defRPr sz="1600" kern="1200">
          <a:solidFill>
            <a:schemeClr val="tx2">
              <a:alpha val="77000"/>
            </a:schemeClr>
          </a:solidFill>
          <a:latin typeface="+mn-lt"/>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6386491-6F13-4235-A32F-9F6D67F13D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CFF384FA-A314-44A7-A8D0-A5B072C06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EF099B5-BAEA-4A20-8488-A0A5F0C82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511675"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43025" y="113259"/>
            <a:ext cx="2725737" cy="3101542"/>
          </a:xfrm>
        </p:spPr>
        <p:txBody>
          <a:bodyPr vert="horz" wrap="square" lIns="0" tIns="0" rIns="0" bIns="0" rtlCol="0" anchor="t" anchorCtr="0">
            <a:normAutofit fontScale="90000"/>
          </a:bodyPr>
          <a:lstStyle/>
          <a:p>
            <a:r>
              <a:rPr lang="en-US" sz="2400" dirty="0">
                <a:solidFill>
                  <a:schemeClr val="bg2"/>
                </a:solidFill>
                <a:ea typeface="Microsoft Sans Serif"/>
                <a:cs typeface="Microsoft Sans Serif"/>
              </a:rPr>
              <a:t>Problem Statement:- </a:t>
            </a:r>
            <a:br>
              <a:rPr lang="en-US" sz="2400" dirty="0">
                <a:solidFill>
                  <a:schemeClr val="bg2"/>
                </a:solidFill>
                <a:ea typeface="Microsoft Sans Serif"/>
                <a:cs typeface="Microsoft Sans Serif"/>
              </a:rPr>
            </a:br>
            <a:r>
              <a:rPr lang="en-US" sz="2400" dirty="0">
                <a:solidFill>
                  <a:schemeClr val="bg2"/>
                </a:solidFill>
                <a:ea typeface="Microsoft Sans Serif"/>
                <a:cs typeface="Microsoft Sans Serif"/>
              </a:rPr>
              <a:t>Predicting The Car Price analyzing the significant variable so that Chinese Firm can bring their business to India.</a:t>
            </a:r>
          </a:p>
        </p:txBody>
      </p:sp>
      <p:cxnSp>
        <p:nvCxnSpPr>
          <p:cNvPr id="47" name="Straight Connector 46">
            <a:extLst>
              <a:ext uri="{FF2B5EF4-FFF2-40B4-BE49-F238E27FC236}">
                <a16:creationId xmlns:a16="http://schemas.microsoft.com/office/drawing/2014/main" id="{E319365C-02DA-4B2B-8177-5500163F3B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323B95-7B69-4BC0-9E82-B6B0409CC7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8800" y="3639600"/>
            <a:ext cx="361287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8D9CD2A-C7CC-4B7E-AA70-D4D23317EC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5" r="1" b="1"/>
          <a:stretch/>
        </p:blipFill>
        <p:spPr>
          <a:xfrm>
            <a:off x="1342914" y="4486439"/>
            <a:ext cx="2725738" cy="1531311"/>
          </a:xfrm>
          <a:custGeom>
            <a:avLst/>
            <a:gdLst/>
            <a:ahLst/>
            <a:cxnLst/>
            <a:rect l="l" t="t" r="r" b="b"/>
            <a:pathLst>
              <a:path w="3612362" h="3218400">
                <a:moveTo>
                  <a:pt x="0" y="0"/>
                </a:moveTo>
                <a:lnTo>
                  <a:pt x="3612362" y="0"/>
                </a:lnTo>
                <a:lnTo>
                  <a:pt x="3612362" y="3218400"/>
                </a:lnTo>
                <a:lnTo>
                  <a:pt x="0" y="3218400"/>
                </a:lnTo>
                <a:close/>
              </a:path>
            </a:pathLst>
          </a:custGeom>
        </p:spPr>
      </p:pic>
      <p:sp>
        <p:nvSpPr>
          <p:cNvPr id="3" name="Subtitle 2"/>
          <p:cNvSpPr>
            <a:spLocks noGrp="1"/>
          </p:cNvSpPr>
          <p:nvPr>
            <p:ph type="subTitle" idx="1"/>
          </p:nvPr>
        </p:nvSpPr>
        <p:spPr>
          <a:xfrm>
            <a:off x="4979988" y="425485"/>
            <a:ext cx="6769100" cy="5976790"/>
          </a:xfrm>
        </p:spPr>
        <p:txBody>
          <a:bodyPr vert="horz" lIns="0" tIns="0" rIns="0" bIns="0" rtlCol="0" anchor="t">
            <a:normAutofit/>
          </a:bodyPr>
          <a:lstStyle/>
          <a:p>
            <a:pPr>
              <a:lnSpc>
                <a:spcPct val="110000"/>
              </a:lnSpc>
              <a:buFont typeface="Wingdings 2" panose="05020102010507070707" pitchFamily="18" charset="2"/>
              <a:buChar char="à"/>
            </a:pPr>
            <a:r>
              <a:rPr lang="en-US" sz="1800" dirty="0">
                <a:solidFill>
                  <a:schemeClr val="tx2"/>
                </a:solidFill>
                <a:latin typeface="+mn-lt"/>
                <a:ea typeface="Microsoft Sans Serif"/>
                <a:cs typeface="Microsoft Sans Serif"/>
              </a:rPr>
              <a:t>A Chinese Car making company aspires to enter the Indian market by setting up their manufacturing unit there and producing cars locally to give competition to their Indian and other counterparts.</a:t>
            </a:r>
          </a:p>
          <a:p>
            <a:pPr>
              <a:lnSpc>
                <a:spcPct val="110000"/>
              </a:lnSpc>
              <a:buFont typeface="Wingdings 2" panose="05020102010507070707" pitchFamily="18" charset="2"/>
              <a:buChar char="à"/>
            </a:pPr>
            <a:r>
              <a:rPr lang="en-US" sz="1800" dirty="0">
                <a:solidFill>
                  <a:schemeClr val="tx2"/>
                </a:solidFill>
                <a:latin typeface="+mn-lt"/>
                <a:ea typeface="Microsoft Sans Serif"/>
                <a:cs typeface="Microsoft Sans Serif"/>
              </a:rPr>
              <a:t>They have contracted an automobile consulting company to understand the factors on which the pricing of cars depends. Specifically, they want to understand the factors affecting the pricing of cars in the Indian market, since those may be very different from the Chinese market.</a:t>
            </a:r>
          </a:p>
          <a:p>
            <a:pPr>
              <a:lnSpc>
                <a:spcPct val="110000"/>
              </a:lnSpc>
              <a:buFont typeface="Wingdings 2" panose="05020102010507070707" pitchFamily="18" charset="2"/>
              <a:buChar char="à"/>
            </a:pPr>
            <a:r>
              <a:rPr lang="en-US" sz="1800" dirty="0">
                <a:solidFill>
                  <a:schemeClr val="tx2"/>
                </a:solidFill>
                <a:latin typeface="+mn-lt"/>
                <a:ea typeface="Microsoft Sans Serif"/>
                <a:cs typeface="Microsoft Sans Serif"/>
              </a:rPr>
              <a:t>The company wants to know:</a:t>
            </a:r>
          </a:p>
          <a:p>
            <a:pPr>
              <a:lnSpc>
                <a:spcPct val="110000"/>
              </a:lnSpc>
            </a:pPr>
            <a:r>
              <a:rPr lang="en-US" sz="1800" dirty="0">
                <a:solidFill>
                  <a:schemeClr val="tx2"/>
                </a:solidFill>
                <a:latin typeface="+mn-lt"/>
                <a:ea typeface="Microsoft Sans Serif"/>
                <a:cs typeface="Microsoft Sans Serif"/>
              </a:rPr>
              <a:t>   a. Which variables are significant in predicting the price of a         car.</a:t>
            </a:r>
          </a:p>
          <a:p>
            <a:pPr>
              <a:lnSpc>
                <a:spcPct val="110000"/>
              </a:lnSpc>
            </a:pPr>
            <a:r>
              <a:rPr lang="en-US" sz="1800" dirty="0">
                <a:solidFill>
                  <a:schemeClr val="tx2"/>
                </a:solidFill>
                <a:latin typeface="+mn-lt"/>
                <a:ea typeface="Microsoft Sans Serif"/>
                <a:cs typeface="Microsoft Sans Serif"/>
              </a:rPr>
              <a:t>   b. How well those variables describe the price of a car.</a:t>
            </a:r>
          </a:p>
          <a:p>
            <a:pPr>
              <a:lnSpc>
                <a:spcPct val="110000"/>
              </a:lnSpc>
              <a:buFont typeface="Wingdings 2" panose="05020102010507070707" pitchFamily="18" charset="2"/>
              <a:buChar char="à"/>
            </a:pPr>
            <a:r>
              <a:rPr lang="en-US" sz="1800" dirty="0">
                <a:solidFill>
                  <a:schemeClr val="tx2"/>
                </a:solidFill>
                <a:latin typeface="+mn-lt"/>
                <a:ea typeface="Microsoft Sans Serif"/>
                <a:cs typeface="Microsoft Sans Serif"/>
              </a:rPr>
              <a:t>Based on various market surveys, the consulting firm has gathered a large dataset of different types of cars across the Indian market.</a:t>
            </a:r>
          </a:p>
          <a:p>
            <a:pPr>
              <a:lnSpc>
                <a:spcPct val="110000"/>
              </a:lnSpc>
              <a:buFont typeface="Wingdings 2" panose="05020102010507070707" pitchFamily="18" charset="2"/>
              <a:buChar char="à"/>
            </a:pPr>
            <a:endParaRPr lang="en-US" sz="1800">
              <a:solidFill>
                <a:schemeClr val="tx2"/>
              </a:solidFill>
              <a:latin typeface="+mn-lt"/>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2EA33-CE7B-4BE5-81FF-869293D416AA}"/>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pPr>
              <a:lnSpc>
                <a:spcPct val="90000"/>
              </a:lnSpc>
            </a:pPr>
            <a:r>
              <a:rPr lang="en-US" sz="1800">
                <a:solidFill>
                  <a:schemeClr val="bg2"/>
                </a:solidFill>
              </a:rPr>
              <a:t>a. The plot is right-skewed, maximum cars price are below (15k)
b. There is a significant difference between the mean and the median of the price distribution.
c. There is a high variance in the car prices, data points are far from the mean.</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10;&#10;Description automatically generated">
            <a:extLst>
              <a:ext uri="{FF2B5EF4-FFF2-40B4-BE49-F238E27FC236}">
                <a16:creationId xmlns:a16="http://schemas.microsoft.com/office/drawing/2014/main" id="{0665CBCD-9439-4CD6-9320-8CC109C94B19}"/>
              </a:ext>
            </a:extLst>
          </p:cNvPr>
          <p:cNvPicPr>
            <a:picLocks noGrp="1" noChangeAspect="1"/>
          </p:cNvPicPr>
          <p:nvPr>
            <p:ph idx="1"/>
          </p:nvPr>
        </p:nvPicPr>
        <p:blipFill>
          <a:blip r:embed="rId2"/>
          <a:stretch>
            <a:fillRect/>
          </a:stretch>
        </p:blipFill>
        <p:spPr>
          <a:xfrm>
            <a:off x="1343025" y="2807344"/>
            <a:ext cx="10405950" cy="3303886"/>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185044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D08F8-3C6C-4BD0-A979-07E487E736FA}"/>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pPr>
              <a:lnSpc>
                <a:spcPct val="90000"/>
              </a:lnSpc>
            </a:pPr>
            <a:r>
              <a:rPr lang="en-US" sz="2200">
                <a:solidFill>
                  <a:schemeClr val="bg2"/>
                </a:solidFill>
              </a:rPr>
              <a:t>Heatmap reflects the correlation between variables. Based on the correlation we have dropped the columns which has multi collinearity</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treemap chart&#10;&#10;Description automatically generated">
            <a:extLst>
              <a:ext uri="{FF2B5EF4-FFF2-40B4-BE49-F238E27FC236}">
                <a16:creationId xmlns:a16="http://schemas.microsoft.com/office/drawing/2014/main" id="{2FF12DCC-0859-49F1-8AFE-977331F5C6FC}"/>
              </a:ext>
            </a:extLst>
          </p:cNvPr>
          <p:cNvPicPr>
            <a:picLocks noGrp="1" noChangeAspect="1"/>
          </p:cNvPicPr>
          <p:nvPr>
            <p:ph idx="1"/>
          </p:nvPr>
        </p:nvPicPr>
        <p:blipFill>
          <a:blip r:embed="rId2"/>
          <a:stretch>
            <a:fillRect/>
          </a:stretch>
        </p:blipFill>
        <p:spPr>
          <a:xfrm>
            <a:off x="3283684" y="2501898"/>
            <a:ext cx="6524632" cy="3914778"/>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327654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15F5-C4AB-4FCA-B9A1-B89334DB3147}"/>
              </a:ext>
            </a:extLst>
          </p:cNvPr>
          <p:cNvSpPr>
            <a:spLocks noGrp="1"/>
          </p:cNvSpPr>
          <p:nvPr>
            <p:ph type="title"/>
          </p:nvPr>
        </p:nvSpPr>
        <p:spPr/>
        <p:txBody>
          <a:bodyPr>
            <a:normAutofit/>
          </a:bodyPr>
          <a:lstStyle/>
          <a:p>
            <a:r>
              <a:rPr lang="en-US" sz="2000" dirty="0">
                <a:ea typeface="Microsoft Sans Serif"/>
                <a:cs typeface="Microsoft Sans Serif"/>
              </a:rPr>
              <a:t>Now it is the time for the data to be split between train and test</a:t>
            </a:r>
            <a:endParaRPr lang="en-US" sz="2000" dirty="0"/>
          </a:p>
        </p:txBody>
      </p:sp>
      <p:sp>
        <p:nvSpPr>
          <p:cNvPr id="3" name="Content Placeholder 2">
            <a:extLst>
              <a:ext uri="{FF2B5EF4-FFF2-40B4-BE49-F238E27FC236}">
                <a16:creationId xmlns:a16="http://schemas.microsoft.com/office/drawing/2014/main" id="{B4646FBA-3202-4ACE-9D84-20D25E17F6DD}"/>
              </a:ext>
            </a:extLst>
          </p:cNvPr>
          <p:cNvSpPr>
            <a:spLocks noGrp="1"/>
          </p:cNvSpPr>
          <p:nvPr>
            <p:ph sz="half" idx="1"/>
          </p:nvPr>
        </p:nvSpPr>
        <p:spPr/>
        <p:txBody>
          <a:bodyPr vert="horz" lIns="0" tIns="0" rIns="0" bIns="0" rtlCol="0" anchor="t">
            <a:normAutofit lnSpcReduction="10000"/>
          </a:bodyPr>
          <a:lstStyle/>
          <a:p>
            <a:pPr marL="0" indent="0">
              <a:buNone/>
            </a:pPr>
            <a:r>
              <a:rPr lang="en-US" dirty="0">
                <a:solidFill>
                  <a:srgbClr val="592F34"/>
                </a:solidFill>
                <a:ea typeface="Microsoft Sans Serif"/>
                <a:cs typeface="Microsoft Sans Serif"/>
              </a:rPr>
              <a:t>Model building on the train dataset followed by the dropping of the unwanted variables which has high p value and high VIF which proves to have the lowest significance on the price.                                                                                                                                                   Looking at the summary when we see that adj </a:t>
            </a:r>
            <a:r>
              <a:rPr lang="en-US" dirty="0">
                <a:solidFill>
                  <a:srgbClr val="592F34"/>
                </a:solidFill>
                <a:ea typeface="+mn-lt"/>
                <a:cs typeface="+mn-lt"/>
              </a:rPr>
              <a:t>R-squared value is decreasing we stop dropping the columns , it means we have removed all unwanted columns. R-squared value near to 1 is considered to be good.</a:t>
            </a:r>
            <a:endParaRPr lang="en-US" dirty="0">
              <a:ea typeface="+mn-lt"/>
              <a:cs typeface="+mn-lt"/>
            </a:endParaRPr>
          </a:p>
          <a:p>
            <a:pPr marL="0" indent="0">
              <a:buNone/>
            </a:pPr>
            <a:endParaRPr lang="en-US" dirty="0">
              <a:solidFill>
                <a:srgbClr val="592F34">
                  <a:alpha val="77000"/>
                </a:srgbClr>
              </a:solidFill>
            </a:endParaRPr>
          </a:p>
          <a:p>
            <a:pPr marL="0" indent="0">
              <a:buNone/>
            </a:pPr>
            <a:endParaRPr lang="en-US" dirty="0">
              <a:solidFill>
                <a:srgbClr val="592F34">
                  <a:alpha val="77000"/>
                </a:srgbClr>
              </a:solidFill>
            </a:endParaRPr>
          </a:p>
          <a:p>
            <a:pPr marL="0" indent="0">
              <a:buNone/>
            </a:pPr>
            <a:endParaRPr lang="en-US" dirty="0">
              <a:solidFill>
                <a:srgbClr val="592F34">
                  <a:alpha val="77000"/>
                </a:srgbClr>
              </a:solidFill>
            </a:endParaRPr>
          </a:p>
          <a:p>
            <a:pPr marL="0" indent="0">
              <a:buNone/>
            </a:pPr>
            <a:endParaRPr lang="en-US" dirty="0">
              <a:solidFill>
                <a:srgbClr val="592F34">
                  <a:alpha val="77000"/>
                </a:srgbClr>
              </a:solidFill>
            </a:endParaRPr>
          </a:p>
          <a:p>
            <a:pPr marL="0" indent="0">
              <a:buNone/>
            </a:pPr>
            <a:endParaRPr lang="en-US" dirty="0">
              <a:solidFill>
                <a:srgbClr val="592F34">
                  <a:alpha val="77000"/>
                </a:srgbClr>
              </a:solidFill>
            </a:endParaRPr>
          </a:p>
        </p:txBody>
      </p:sp>
      <p:sp>
        <p:nvSpPr>
          <p:cNvPr id="4" name="Content Placeholder 3">
            <a:extLst>
              <a:ext uri="{FF2B5EF4-FFF2-40B4-BE49-F238E27FC236}">
                <a16:creationId xmlns:a16="http://schemas.microsoft.com/office/drawing/2014/main" id="{15BAE45A-F3BD-48CC-8FCB-17F3CB6DCD6C}"/>
              </a:ext>
            </a:extLst>
          </p:cNvPr>
          <p:cNvSpPr>
            <a:spLocks noGrp="1"/>
          </p:cNvSpPr>
          <p:nvPr>
            <p:ph sz="half" idx="2"/>
          </p:nvPr>
        </p:nvSpPr>
        <p:spPr/>
        <p:txBody>
          <a:bodyPr vert="horz" lIns="0" tIns="0" rIns="0" bIns="0" rtlCol="0" anchor="t">
            <a:normAutofit lnSpcReduction="10000"/>
          </a:bodyPr>
          <a:lstStyle/>
          <a:p>
            <a:pPr marL="0" indent="0">
              <a:buNone/>
            </a:pPr>
            <a:r>
              <a:rPr lang="en-US" dirty="0">
                <a:solidFill>
                  <a:srgbClr val="592F34"/>
                </a:solidFill>
                <a:ea typeface="Microsoft Sans Serif"/>
                <a:cs typeface="Microsoft Sans Serif"/>
              </a:rPr>
              <a:t>Now we have got our model and now the Y value can be predicted using the </a:t>
            </a:r>
            <a:r>
              <a:rPr lang="en-US" dirty="0" err="1">
                <a:solidFill>
                  <a:srgbClr val="592F34"/>
                </a:solidFill>
                <a:ea typeface="Microsoft Sans Serif"/>
                <a:cs typeface="Microsoft Sans Serif"/>
              </a:rPr>
              <a:t>x_train</a:t>
            </a:r>
            <a:r>
              <a:rPr lang="en-US" dirty="0">
                <a:solidFill>
                  <a:srgbClr val="592F34"/>
                </a:solidFill>
                <a:ea typeface="Microsoft Sans Serif"/>
                <a:cs typeface="Microsoft Sans Serif"/>
              </a:rPr>
              <a:t> data</a:t>
            </a:r>
            <a:endParaRPr lang="en-US" dirty="0">
              <a:solidFill>
                <a:srgbClr val="592F34">
                  <a:alpha val="77000"/>
                </a:srgbClr>
              </a:solidFill>
            </a:endParaRPr>
          </a:p>
        </p:txBody>
      </p:sp>
    </p:spTree>
    <p:extLst>
      <p:ext uri="{BB962C8B-B14F-4D97-AF65-F5344CB8AC3E}">
        <p14:creationId xmlns:p14="http://schemas.microsoft.com/office/powerpoint/2010/main" val="278547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9EA7-EE1E-4714-B5DE-1DBCD8E38321}"/>
              </a:ext>
            </a:extLst>
          </p:cNvPr>
          <p:cNvSpPr>
            <a:spLocks noGrp="1"/>
          </p:cNvSpPr>
          <p:nvPr>
            <p:ph type="title"/>
          </p:nvPr>
        </p:nvSpPr>
        <p:spPr/>
        <p:txBody>
          <a:bodyPr>
            <a:normAutofit/>
          </a:bodyPr>
          <a:lstStyle/>
          <a:p>
            <a:r>
              <a:rPr lang="en-US" sz="2000" dirty="0">
                <a:ea typeface="Microsoft Sans Serif"/>
                <a:cs typeface="Microsoft Sans Serif"/>
              </a:rPr>
              <a:t>Same model on the test data we find the results below. This proves that model is performing better.</a:t>
            </a:r>
            <a:endParaRPr lang="en-US" sz="2000" dirty="0"/>
          </a:p>
        </p:txBody>
      </p:sp>
      <p:sp>
        <p:nvSpPr>
          <p:cNvPr id="3" name="Content Placeholder 2">
            <a:extLst>
              <a:ext uri="{FF2B5EF4-FFF2-40B4-BE49-F238E27FC236}">
                <a16:creationId xmlns:a16="http://schemas.microsoft.com/office/drawing/2014/main" id="{BAB500E9-5190-48CF-90B7-37AC2E8958B7}"/>
              </a:ext>
            </a:extLst>
          </p:cNvPr>
          <p:cNvSpPr>
            <a:spLocks noGrp="1"/>
          </p:cNvSpPr>
          <p:nvPr>
            <p:ph sz="half" idx="1"/>
          </p:nvPr>
        </p:nvSpPr>
        <p:spPr/>
        <p:txBody>
          <a:bodyPr vert="horz" lIns="0" tIns="0" rIns="0" bIns="0" rtlCol="0" anchor="t">
            <a:normAutofit/>
          </a:bodyPr>
          <a:lstStyle/>
          <a:p>
            <a:pPr marL="0" indent="0">
              <a:buNone/>
            </a:pPr>
            <a:r>
              <a:rPr lang="en-US" dirty="0">
                <a:solidFill>
                  <a:srgbClr val="592F34"/>
                </a:solidFill>
                <a:ea typeface="+mn-lt"/>
                <a:cs typeface="+mn-lt"/>
              </a:rPr>
              <a:t>R2_squared for test is 0.87 and for train is 0.90 which is considered to be high .also train test values are not very far away hence this model can be considered as to be a performing model</a:t>
            </a:r>
          </a:p>
        </p:txBody>
      </p:sp>
      <p:sp>
        <p:nvSpPr>
          <p:cNvPr id="4" name="Content Placeholder 3">
            <a:extLst>
              <a:ext uri="{FF2B5EF4-FFF2-40B4-BE49-F238E27FC236}">
                <a16:creationId xmlns:a16="http://schemas.microsoft.com/office/drawing/2014/main" id="{CC574E25-5E29-40AE-AAD5-39819FAC26F9}"/>
              </a:ext>
            </a:extLst>
          </p:cNvPr>
          <p:cNvSpPr>
            <a:spLocks noGrp="1"/>
          </p:cNvSpPr>
          <p:nvPr>
            <p:ph sz="half" idx="2"/>
          </p:nvPr>
        </p:nvSpPr>
        <p:spPr/>
        <p:txBody>
          <a:bodyPr vert="horz" lIns="0" tIns="0" rIns="0" bIns="0" rtlCol="0" anchor="t">
            <a:normAutofit/>
          </a:bodyPr>
          <a:lstStyle/>
          <a:p>
            <a:pPr marL="0" indent="0">
              <a:buNone/>
            </a:pPr>
            <a:r>
              <a:rPr lang="en-US" dirty="0" err="1">
                <a:solidFill>
                  <a:srgbClr val="592F34"/>
                </a:solidFill>
                <a:ea typeface="Microsoft Sans Serif"/>
                <a:cs typeface="Microsoft Sans Serif"/>
              </a:rPr>
              <a:t>Rmse</a:t>
            </a:r>
            <a:r>
              <a:rPr lang="en-US" dirty="0">
                <a:solidFill>
                  <a:srgbClr val="592F34"/>
                </a:solidFill>
                <a:ea typeface="Microsoft Sans Serif"/>
                <a:cs typeface="Microsoft Sans Serif"/>
              </a:rPr>
              <a:t> for test is </a:t>
            </a:r>
            <a:r>
              <a:rPr lang="en-US" dirty="0">
                <a:solidFill>
                  <a:srgbClr val="592F34"/>
                </a:solidFill>
                <a:ea typeface="+mn-lt"/>
                <a:cs typeface="+mn-lt"/>
              </a:rPr>
              <a:t>0.08 and train is 0.06 which is considered to be very less. It reflects that there are less errors in the model. Also values in test and train are not very far away.</a:t>
            </a:r>
            <a:endParaRPr lang="en-US" dirty="0">
              <a:solidFill>
                <a:srgbClr val="592F34">
                  <a:alpha val="77000"/>
                </a:srgbClr>
              </a:solidFill>
            </a:endParaRPr>
          </a:p>
        </p:txBody>
      </p:sp>
    </p:spTree>
    <p:extLst>
      <p:ext uri="{BB962C8B-B14F-4D97-AF65-F5344CB8AC3E}">
        <p14:creationId xmlns:p14="http://schemas.microsoft.com/office/powerpoint/2010/main" val="108591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91D03458-D49D-4B95-8754-988EC9A3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3A7816-7DCB-41F4-BC7A-CB944B731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E6082-0FB0-4675-AE06-AFB68148DEB8}"/>
              </a:ext>
            </a:extLst>
          </p:cNvPr>
          <p:cNvSpPr>
            <a:spLocks noGrp="1"/>
          </p:cNvSpPr>
          <p:nvPr>
            <p:ph type="title"/>
          </p:nvPr>
        </p:nvSpPr>
        <p:spPr>
          <a:xfrm>
            <a:off x="442913" y="324000"/>
            <a:ext cx="11306175" cy="5238092"/>
          </a:xfrm>
        </p:spPr>
        <p:txBody>
          <a:bodyPr vert="horz" wrap="square" lIns="0" tIns="0" rIns="0" bIns="0" rtlCol="0" anchor="t" anchorCtr="0">
            <a:normAutofit/>
          </a:bodyPr>
          <a:lstStyle/>
          <a:p>
            <a:r>
              <a:rPr lang="en-US" sz="2000" dirty="0">
                <a:solidFill>
                  <a:schemeClr val="bg2"/>
                </a:solidFill>
                <a:ea typeface="Microsoft Sans Serif"/>
                <a:cs typeface="Microsoft Sans Serif"/>
              </a:rPr>
              <a:t>Analysis can be provided to the company and the variables which can </a:t>
            </a:r>
            <a:r>
              <a:rPr lang="en-US" sz="2000" dirty="0" err="1">
                <a:solidFill>
                  <a:schemeClr val="bg2"/>
                </a:solidFill>
                <a:ea typeface="Microsoft Sans Serif"/>
                <a:cs typeface="Microsoft Sans Serif"/>
              </a:rPr>
              <a:t>effect</a:t>
            </a:r>
            <a:r>
              <a:rPr lang="en-US" sz="2000" dirty="0">
                <a:solidFill>
                  <a:schemeClr val="bg2"/>
                </a:solidFill>
                <a:ea typeface="Microsoft Sans Serif"/>
                <a:cs typeface="Microsoft Sans Serif"/>
              </a:rPr>
              <a:t> the car price can be considered and actions can be taken by the company to establish their business in the Indian Market.</a:t>
            </a:r>
            <a:endParaRPr lang="en-US" sz="2000" dirty="0">
              <a:solidFill>
                <a:schemeClr val="bg2"/>
              </a:solidFill>
            </a:endParaRPr>
          </a:p>
        </p:txBody>
      </p:sp>
      <p:cxnSp>
        <p:nvCxnSpPr>
          <p:cNvPr id="13" name="Straight Connector 12">
            <a:extLst>
              <a:ext uri="{FF2B5EF4-FFF2-40B4-BE49-F238E27FC236}">
                <a16:creationId xmlns:a16="http://schemas.microsoft.com/office/drawing/2014/main" id="{ECF3C8EB-1217-4C14-80B7-0EFF5607E8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44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0F5E-4CEE-4BAD-9AB7-4C2CE9DB5888}"/>
              </a:ext>
            </a:extLst>
          </p:cNvPr>
          <p:cNvSpPr>
            <a:spLocks noGrp="1"/>
          </p:cNvSpPr>
          <p:nvPr>
            <p:ph type="title"/>
          </p:nvPr>
        </p:nvSpPr>
        <p:spPr/>
        <p:txBody>
          <a:bodyPr/>
          <a:lstStyle/>
          <a:p>
            <a:pPr algn="ctr"/>
            <a:r>
              <a:rPr lang="en-US" dirty="0">
                <a:ea typeface="Microsoft Sans Serif"/>
                <a:cs typeface="Microsoft Sans Serif"/>
              </a:rPr>
              <a:t>Thanking You</a:t>
            </a:r>
            <a:endParaRPr lang="en-US" dirty="0"/>
          </a:p>
        </p:txBody>
      </p:sp>
      <p:sp>
        <p:nvSpPr>
          <p:cNvPr id="3" name="Content Placeholder 2">
            <a:extLst>
              <a:ext uri="{FF2B5EF4-FFF2-40B4-BE49-F238E27FC236}">
                <a16:creationId xmlns:a16="http://schemas.microsoft.com/office/drawing/2014/main" id="{B9F4C313-9DEB-499A-A75A-A17AAB2B8463}"/>
              </a:ext>
            </a:extLst>
          </p:cNvPr>
          <p:cNvSpPr>
            <a:spLocks noGrp="1"/>
          </p:cNvSpPr>
          <p:nvPr>
            <p:ph idx="1"/>
          </p:nvPr>
        </p:nvSpPr>
        <p:spPr>
          <a:xfrm>
            <a:off x="1343025" y="5849408"/>
            <a:ext cx="34397" cy="567267"/>
          </a:xfrm>
        </p:spPr>
        <p:txBody>
          <a:bodyPr vert="horz" lIns="0" tIns="0" rIns="0" bIns="0" rtlCol="0" anchor="t">
            <a:noAutofit/>
          </a:bodyPr>
          <a:lstStyle/>
          <a:p>
            <a:pPr marL="0" indent="0">
              <a:buNone/>
            </a:pPr>
            <a:endParaRPr lang="en-US">
              <a:solidFill>
                <a:srgbClr val="592F34">
                  <a:alpha val="77000"/>
                </a:srgbClr>
              </a:solidFill>
            </a:endParaRPr>
          </a:p>
        </p:txBody>
      </p:sp>
    </p:spTree>
    <p:extLst>
      <p:ext uri="{BB962C8B-B14F-4D97-AF65-F5344CB8AC3E}">
        <p14:creationId xmlns:p14="http://schemas.microsoft.com/office/powerpoint/2010/main" val="342569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F384FA-A314-44A7-A8D0-A5B072C06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471009BD-8D14-4ED5-B440-BA23A608E62B}"/>
              </a:ext>
            </a:extLst>
          </p:cNvPr>
          <p:cNvSpPr>
            <a:spLocks noGrp="1"/>
          </p:cNvSpPr>
          <p:nvPr>
            <p:ph type="title"/>
          </p:nvPr>
        </p:nvSpPr>
        <p:spPr>
          <a:xfrm>
            <a:off x="1343025" y="360000"/>
            <a:ext cx="2725737" cy="6092675"/>
          </a:xfrm>
        </p:spPr>
        <p:txBody>
          <a:bodyPr anchor="t">
            <a:normAutofit/>
          </a:bodyPr>
          <a:lstStyle/>
          <a:p>
            <a:r>
              <a:rPr lang="en-US" sz="2400" dirty="0">
                <a:solidFill>
                  <a:schemeClr val="bg2"/>
                </a:solidFill>
                <a:ea typeface="+mj-lt"/>
                <a:cs typeface="+mj-lt"/>
              </a:rPr>
              <a:t>Business Goal</a:t>
            </a:r>
            <a:endParaRPr lang="en-US" sz="2400" dirty="0">
              <a:solidFill>
                <a:schemeClr val="bg2"/>
              </a:solidFill>
            </a:endParaRPr>
          </a:p>
        </p:txBody>
      </p:sp>
      <p:cxnSp>
        <p:nvCxnSpPr>
          <p:cNvPr id="10" name="Straight Connector 9">
            <a:extLst>
              <a:ext uri="{FF2B5EF4-FFF2-40B4-BE49-F238E27FC236}">
                <a16:creationId xmlns:a16="http://schemas.microsoft.com/office/drawing/2014/main" id="{1C9FAC9E-6B13-4081-9FAF-E5AE936616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2F207D4E-9AD2-486E-974F-2A1243D8B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1675" y="0"/>
            <a:ext cx="7680325"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3A1E13-4C81-4A14-AA7A-12A651D1A38C}"/>
              </a:ext>
            </a:extLst>
          </p:cNvPr>
          <p:cNvSpPr>
            <a:spLocks noGrp="1"/>
          </p:cNvSpPr>
          <p:nvPr>
            <p:ph idx="1"/>
          </p:nvPr>
        </p:nvSpPr>
        <p:spPr>
          <a:xfrm>
            <a:off x="4979988" y="338400"/>
            <a:ext cx="6769100" cy="6063875"/>
          </a:xfrm>
        </p:spPr>
        <p:txBody>
          <a:bodyPr vert="horz" lIns="0" tIns="0" rIns="0" bIns="0" rtlCol="0" anchor="t">
            <a:normAutofit/>
          </a:bodyPr>
          <a:lstStyle/>
          <a:p>
            <a:pPr marL="359410" indent="-359410">
              <a:lnSpc>
                <a:spcPct val="110000"/>
              </a:lnSpc>
            </a:pPr>
            <a:endParaRPr lang="en-US" sz="2500">
              <a:solidFill>
                <a:schemeClr val="tx2"/>
              </a:solidFill>
            </a:endParaRPr>
          </a:p>
          <a:p>
            <a:pPr marL="0" indent="0">
              <a:lnSpc>
                <a:spcPct val="110000"/>
              </a:lnSpc>
              <a:buNone/>
            </a:pPr>
            <a:r>
              <a:rPr lang="en-US" sz="2500" dirty="0">
                <a:solidFill>
                  <a:schemeClr val="tx2"/>
                </a:solidFill>
                <a:ea typeface="+mn-lt"/>
                <a:cs typeface="+mn-lt"/>
              </a:rPr>
              <a:t>We are required to model the price of cars with the given independent variables in the dataset. It will be used by the company to understand how exactly the prices vary with the independent variables. They can accordingly manipulate the design of the cars, the business strategy and rest to meet certain price levels. Further, the model will be a good way for management to understand the pricing dynamics of a new market. </a:t>
            </a:r>
            <a:endParaRPr lang="en-US" sz="2500" dirty="0">
              <a:solidFill>
                <a:schemeClr val="tx2"/>
              </a:solidFill>
            </a:endParaRPr>
          </a:p>
        </p:txBody>
      </p:sp>
    </p:spTree>
    <p:extLst>
      <p:ext uri="{BB962C8B-B14F-4D97-AF65-F5344CB8AC3E}">
        <p14:creationId xmlns:p14="http://schemas.microsoft.com/office/powerpoint/2010/main" val="426629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BA314-A4D0-40B3-8CE6-4E2EFA6C6C1F}"/>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r>
              <a:rPr lang="en-US" sz="3200">
                <a:solidFill>
                  <a:schemeClr val="bg2"/>
                </a:solidFill>
              </a:rPr>
              <a:t>Analysis shows toyota most popular and mercury least popular</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 bar chart&#10;&#10;Description automatically generated">
            <a:extLst>
              <a:ext uri="{FF2B5EF4-FFF2-40B4-BE49-F238E27FC236}">
                <a16:creationId xmlns:a16="http://schemas.microsoft.com/office/drawing/2014/main" id="{2B9D949B-D5AE-470C-BE44-60291C24D789}"/>
              </a:ext>
            </a:extLst>
          </p:cNvPr>
          <p:cNvPicPr>
            <a:picLocks noGrp="1" noChangeAspect="1"/>
          </p:cNvPicPr>
          <p:nvPr>
            <p:ph idx="1"/>
          </p:nvPr>
        </p:nvPicPr>
        <p:blipFill>
          <a:blip r:embed="rId2"/>
          <a:stretch>
            <a:fillRect/>
          </a:stretch>
        </p:blipFill>
        <p:spPr>
          <a:xfrm>
            <a:off x="1343025" y="2976440"/>
            <a:ext cx="10405950" cy="2965694"/>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85979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7D38A-F2E7-4180-8A32-C108B32D7375}"/>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pPr>
              <a:lnSpc>
                <a:spcPct val="90000"/>
              </a:lnSpc>
            </a:pPr>
            <a:r>
              <a:rPr lang="en-US" sz="1500">
                <a:solidFill>
                  <a:schemeClr val="bg2"/>
                </a:solidFill>
              </a:rPr>
              <a:t>Insights from the plot:</a:t>
            </a:r>
          </a:p>
          <a:p>
            <a:pPr>
              <a:lnSpc>
                <a:spcPct val="90000"/>
              </a:lnSpc>
            </a:pPr>
            <a:r>
              <a:rPr lang="en-US" sz="1500">
                <a:solidFill>
                  <a:schemeClr val="bg2"/>
                </a:solidFill>
              </a:rPr>
              <a:t>a. Chevrolet has the cheapest average price amongst all companies.
b. Jaguar has the highest average price.
c. price seems to be dependent on the company name and this shows that we can use this variable in our model because it shows correlation with car price.</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 bar chart&#10;&#10;Description automatically generated">
            <a:extLst>
              <a:ext uri="{FF2B5EF4-FFF2-40B4-BE49-F238E27FC236}">
                <a16:creationId xmlns:a16="http://schemas.microsoft.com/office/drawing/2014/main" id="{B961CEC4-3890-4ACE-A441-951D443915C5}"/>
              </a:ext>
            </a:extLst>
          </p:cNvPr>
          <p:cNvPicPr>
            <a:picLocks noGrp="1" noChangeAspect="1"/>
          </p:cNvPicPr>
          <p:nvPr>
            <p:ph idx="1"/>
          </p:nvPr>
        </p:nvPicPr>
        <p:blipFill>
          <a:blip r:embed="rId2"/>
          <a:stretch>
            <a:fillRect/>
          </a:stretch>
        </p:blipFill>
        <p:spPr>
          <a:xfrm>
            <a:off x="1343025" y="3015462"/>
            <a:ext cx="10405950" cy="2887649"/>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3088637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7B36B-C4CD-4F88-A7CC-A552AD864255}"/>
              </a:ext>
            </a:extLst>
          </p:cNvPr>
          <p:cNvSpPr>
            <a:spLocks noGrp="1"/>
          </p:cNvSpPr>
          <p:nvPr>
            <p:ph type="title"/>
          </p:nvPr>
        </p:nvSpPr>
        <p:spPr>
          <a:xfrm>
            <a:off x="1342800" y="352653"/>
            <a:ext cx="6769324" cy="1878238"/>
          </a:xfrm>
        </p:spPr>
        <p:txBody>
          <a:bodyPr vert="horz" wrap="square" lIns="0" tIns="0" rIns="0" bIns="0" rtlCol="0" anchor="t" anchorCtr="0">
            <a:noAutofit/>
          </a:bodyPr>
          <a:lstStyle/>
          <a:p>
            <a:pPr>
              <a:lnSpc>
                <a:spcPct val="90000"/>
              </a:lnSpc>
            </a:pPr>
            <a:r>
              <a:rPr lang="en-US" sz="1400" dirty="0">
                <a:solidFill>
                  <a:schemeClr val="bg2"/>
                </a:solidFill>
                <a:ea typeface="Microsoft Sans Serif"/>
                <a:cs typeface="Microsoft Sans Serif"/>
              </a:rPr>
              <a:t>Insights from the plot:</a:t>
            </a:r>
          </a:p>
          <a:p>
            <a:pPr>
              <a:lnSpc>
                <a:spcPct val="90000"/>
              </a:lnSpc>
            </a:pPr>
            <a:r>
              <a:rPr lang="en-US" sz="1400" dirty="0">
                <a:solidFill>
                  <a:schemeClr val="bg2"/>
                </a:solidFill>
                <a:ea typeface="Microsoft Sans Serif"/>
                <a:cs typeface="Microsoft Sans Serif"/>
              </a:rPr>
              <a:t>a. Most common value for </a:t>
            </a:r>
            <a:r>
              <a:rPr lang="en-US" sz="1400" dirty="0" err="1">
                <a:solidFill>
                  <a:schemeClr val="bg2"/>
                </a:solidFill>
                <a:ea typeface="Microsoft Sans Serif"/>
                <a:cs typeface="Microsoft Sans Serif"/>
              </a:rPr>
              <a:t>symboling</a:t>
            </a:r>
            <a:r>
              <a:rPr lang="en-US" sz="1400" dirty="0">
                <a:solidFill>
                  <a:schemeClr val="bg2"/>
                </a:solidFill>
                <a:ea typeface="Microsoft Sans Serif"/>
                <a:cs typeface="Microsoft Sans Serif"/>
              </a:rPr>
              <a:t> is 0 and 1. The box plot shows us that </a:t>
            </a:r>
            <a:r>
              <a:rPr lang="en-US" sz="1400" dirty="0" err="1">
                <a:solidFill>
                  <a:schemeClr val="bg2"/>
                </a:solidFill>
                <a:ea typeface="Microsoft Sans Serif"/>
                <a:cs typeface="Microsoft Sans Serif"/>
              </a:rPr>
              <a:t>symboing</a:t>
            </a:r>
            <a:r>
              <a:rPr lang="en-US" sz="1400" dirty="0">
                <a:solidFill>
                  <a:schemeClr val="bg2"/>
                </a:solidFill>
                <a:ea typeface="Microsoft Sans Serif"/>
                <a:cs typeface="Microsoft Sans Serif"/>
              </a:rPr>
              <a:t> 1 has the least median price, followed by 0 and 2. </a:t>
            </a:r>
            <a:r>
              <a:rPr lang="en-US" sz="1400" dirty="0" err="1">
                <a:solidFill>
                  <a:schemeClr val="bg2"/>
                </a:solidFill>
                <a:ea typeface="Microsoft Sans Serif"/>
                <a:cs typeface="Microsoft Sans Serif"/>
              </a:rPr>
              <a:t>symboling</a:t>
            </a:r>
            <a:r>
              <a:rPr lang="en-US" sz="1400" dirty="0">
                <a:solidFill>
                  <a:schemeClr val="bg2"/>
                </a:solidFill>
                <a:ea typeface="Microsoft Sans Serif"/>
                <a:cs typeface="Microsoft Sans Serif"/>
              </a:rPr>
              <a:t> values of -1 and -2 have highest median car price. </a:t>
            </a:r>
            <a:r>
              <a:rPr lang="en-US" sz="1400" dirty="0" err="1">
                <a:solidFill>
                  <a:schemeClr val="bg2"/>
                </a:solidFill>
                <a:ea typeface="Microsoft Sans Serif"/>
                <a:cs typeface="Microsoft Sans Serif"/>
              </a:rPr>
              <a:t>Symboling</a:t>
            </a:r>
            <a:r>
              <a:rPr lang="en-US" sz="1400" dirty="0">
                <a:solidFill>
                  <a:schemeClr val="bg2"/>
                </a:solidFill>
                <a:ea typeface="Microsoft Sans Serif"/>
                <a:cs typeface="Microsoft Sans Serif"/>
              </a:rPr>
              <a:t> could be a good predictor variables because we can see a relation in the value of </a:t>
            </a:r>
            <a:r>
              <a:rPr lang="en-US" sz="1400" dirty="0" err="1">
                <a:solidFill>
                  <a:schemeClr val="bg2"/>
                </a:solidFill>
                <a:ea typeface="Microsoft Sans Serif"/>
                <a:cs typeface="Microsoft Sans Serif"/>
              </a:rPr>
              <a:t>symboling</a:t>
            </a:r>
            <a:r>
              <a:rPr lang="en-US" sz="1400" dirty="0">
                <a:solidFill>
                  <a:schemeClr val="bg2"/>
                </a:solidFill>
                <a:ea typeface="Microsoft Sans Serif"/>
                <a:cs typeface="Microsoft Sans Serif"/>
              </a:rPr>
              <a:t> and the price of car.
b. More number of cars have fuel type Gas than diesel.
c. Diesel cars have higher median price than gas, although we can see some outliers in the gas boxplot.</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 box and whisker chart&#10;&#10;Description automatically generated">
            <a:extLst>
              <a:ext uri="{FF2B5EF4-FFF2-40B4-BE49-F238E27FC236}">
                <a16:creationId xmlns:a16="http://schemas.microsoft.com/office/drawing/2014/main" id="{3EBD6A3A-F620-4ABD-87D7-45A6F9246055}"/>
              </a:ext>
            </a:extLst>
          </p:cNvPr>
          <p:cNvPicPr>
            <a:picLocks noGrp="1" noChangeAspect="1"/>
          </p:cNvPicPr>
          <p:nvPr>
            <p:ph idx="1"/>
          </p:nvPr>
        </p:nvPicPr>
        <p:blipFill>
          <a:blip r:embed="rId2"/>
          <a:stretch>
            <a:fillRect/>
          </a:stretch>
        </p:blipFill>
        <p:spPr>
          <a:xfrm>
            <a:off x="3591449" y="2501898"/>
            <a:ext cx="5909101" cy="3914778"/>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311012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D2496-4C4C-430C-8F1F-5ACE35F88C8D}"/>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pPr>
              <a:lnSpc>
                <a:spcPct val="90000"/>
              </a:lnSpc>
            </a:pPr>
            <a:r>
              <a:rPr lang="en-US" sz="2200">
                <a:solidFill>
                  <a:schemeClr val="bg2"/>
                </a:solidFill>
              </a:rPr>
              <a:t>Insights from the plot:</a:t>
            </a:r>
          </a:p>
          <a:p>
            <a:pPr>
              <a:lnSpc>
                <a:spcPct val="90000"/>
              </a:lnSpc>
            </a:pPr>
            <a:r>
              <a:rPr lang="en-US" sz="2200">
                <a:solidFill>
                  <a:schemeClr val="bg2"/>
                </a:solidFill>
              </a:rPr>
              <a:t>a. cars with turbo has greater median price . And most of the cars has std aspiration.
b. door number has no correlation with the car price</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 box and whisker chart&#10;&#10;Description automatically generated">
            <a:extLst>
              <a:ext uri="{FF2B5EF4-FFF2-40B4-BE49-F238E27FC236}">
                <a16:creationId xmlns:a16="http://schemas.microsoft.com/office/drawing/2014/main" id="{E25C097A-80E2-4673-848C-AF1405500749}"/>
              </a:ext>
            </a:extLst>
          </p:cNvPr>
          <p:cNvPicPr>
            <a:picLocks noGrp="1" noChangeAspect="1"/>
          </p:cNvPicPr>
          <p:nvPr>
            <p:ph idx="1"/>
          </p:nvPr>
        </p:nvPicPr>
        <p:blipFill>
          <a:blip r:embed="rId2"/>
          <a:stretch>
            <a:fillRect/>
          </a:stretch>
        </p:blipFill>
        <p:spPr>
          <a:xfrm>
            <a:off x="3568982" y="2501898"/>
            <a:ext cx="5954035" cy="3914778"/>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69387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94FAA-3BA3-4CAF-895B-CAB1CE5D0097}"/>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pPr>
              <a:lnSpc>
                <a:spcPct val="90000"/>
              </a:lnSpc>
            </a:pPr>
            <a:r>
              <a:rPr lang="en-US" sz="1800">
                <a:solidFill>
                  <a:schemeClr val="bg2"/>
                </a:solidFill>
              </a:rPr>
              <a:t>a. most cars are with fwd(forward wheel drive ), 2nd most is the rwd(reverse wheel drive) and the least is the 4wd(4 wheel drive)
b. Sedan carbody is the most popular followed by hachback.
c. Car type Convertible and Hardtop has the maximum median price.</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 box and whisker chart&#10;&#10;Description automatically generated">
            <a:extLst>
              <a:ext uri="{FF2B5EF4-FFF2-40B4-BE49-F238E27FC236}">
                <a16:creationId xmlns:a16="http://schemas.microsoft.com/office/drawing/2014/main" id="{172B5043-70B3-4D2F-B300-BC53702A9BCF}"/>
              </a:ext>
            </a:extLst>
          </p:cNvPr>
          <p:cNvPicPr>
            <a:picLocks noGrp="1" noChangeAspect="1"/>
          </p:cNvPicPr>
          <p:nvPr>
            <p:ph idx="1"/>
          </p:nvPr>
        </p:nvPicPr>
        <p:blipFill>
          <a:blip r:embed="rId2"/>
          <a:stretch>
            <a:fillRect/>
          </a:stretch>
        </p:blipFill>
        <p:spPr>
          <a:xfrm>
            <a:off x="3624523" y="2501898"/>
            <a:ext cx="5842954" cy="3914778"/>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101375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3EB8C-EFEE-422B-B170-13F401A592BE}"/>
              </a:ext>
            </a:extLst>
          </p:cNvPr>
          <p:cNvSpPr>
            <a:spLocks noGrp="1"/>
          </p:cNvSpPr>
          <p:nvPr>
            <p:ph type="title"/>
          </p:nvPr>
        </p:nvSpPr>
        <p:spPr>
          <a:xfrm>
            <a:off x="1342800" y="352653"/>
            <a:ext cx="6769324" cy="1239610"/>
          </a:xfrm>
        </p:spPr>
        <p:txBody>
          <a:bodyPr vert="horz" wrap="square" lIns="0" tIns="0" rIns="0" bIns="0" rtlCol="0" anchor="t" anchorCtr="0">
            <a:normAutofit/>
          </a:bodyPr>
          <a:lstStyle/>
          <a:p>
            <a:pPr>
              <a:lnSpc>
                <a:spcPct val="90000"/>
              </a:lnSpc>
            </a:pPr>
            <a:r>
              <a:rPr lang="en-US" sz="1800">
                <a:solidFill>
                  <a:schemeClr val="bg2"/>
                </a:solidFill>
              </a:rPr>
              <a:t>a. enginelocation front has the most popularity  and higher median price
b. enginetype ohc has the maximum popularity followed by ohcf.
c. ofcv enginetype has the maximum median price.</a:t>
            </a: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 box and whisker chart&#10;&#10;Description automatically generated">
            <a:extLst>
              <a:ext uri="{FF2B5EF4-FFF2-40B4-BE49-F238E27FC236}">
                <a16:creationId xmlns:a16="http://schemas.microsoft.com/office/drawing/2014/main" id="{D67560FF-A609-4359-B5C1-4A2B801722D3}"/>
              </a:ext>
            </a:extLst>
          </p:cNvPr>
          <p:cNvPicPr>
            <a:picLocks noGrp="1" noChangeAspect="1"/>
          </p:cNvPicPr>
          <p:nvPr>
            <p:ph idx="1"/>
          </p:nvPr>
        </p:nvPicPr>
        <p:blipFill>
          <a:blip r:embed="rId2"/>
          <a:stretch>
            <a:fillRect/>
          </a:stretch>
        </p:blipFill>
        <p:spPr>
          <a:xfrm>
            <a:off x="3534632" y="2501898"/>
            <a:ext cx="6022735" cy="3914778"/>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3356207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506D940-CD1A-46A6-8495-AD6F6CF8B1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958000"/>
            <a:ext cx="12193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384DFCF-812D-4D4D-AF17-87CF2409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91A098-B37B-47BA-986A-B8257A291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78521-105B-43B9-B092-E9B060F8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0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863921-42F4-49ED-AA3D-7A2E75A93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00000" y="0"/>
            <a:ext cx="11292000" cy="206057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40858-442D-451B-B9CF-C1D714E8B4E8}"/>
              </a:ext>
            </a:extLst>
          </p:cNvPr>
          <p:cNvSpPr>
            <a:spLocks noGrp="1"/>
          </p:cNvSpPr>
          <p:nvPr>
            <p:ph type="title"/>
          </p:nvPr>
        </p:nvSpPr>
        <p:spPr>
          <a:xfrm>
            <a:off x="1342800" y="352653"/>
            <a:ext cx="6769324" cy="1239610"/>
          </a:xfrm>
        </p:spPr>
        <p:txBody>
          <a:bodyPr vert="horz" wrap="square" lIns="0" tIns="0" rIns="0" bIns="0" rtlCol="0" anchor="t" anchorCtr="0">
            <a:noAutofit/>
          </a:bodyPr>
          <a:lstStyle/>
          <a:p>
            <a:pPr>
              <a:lnSpc>
                <a:spcPct val="90000"/>
              </a:lnSpc>
            </a:pPr>
            <a:r>
              <a:rPr lang="en-US" sz="1800" dirty="0">
                <a:solidFill>
                  <a:schemeClr val="bg2"/>
                </a:solidFill>
                <a:ea typeface="Microsoft Sans Serif"/>
                <a:cs typeface="Microsoft Sans Serif"/>
              </a:rPr>
              <a:t>a. four cylinders is the most common number, followed by six. Cars with four cylinder have the 2nd lowest median value after 3 (very few entries again).
b. </a:t>
            </a:r>
            <a:r>
              <a:rPr lang="en-US" sz="1800" dirty="0" err="1">
                <a:solidFill>
                  <a:schemeClr val="bg2"/>
                </a:solidFill>
                <a:ea typeface="Microsoft Sans Serif"/>
                <a:cs typeface="Microsoft Sans Serif"/>
              </a:rPr>
              <a:t>mpfi</a:t>
            </a:r>
            <a:r>
              <a:rPr lang="en-US" sz="1800" dirty="0">
                <a:solidFill>
                  <a:schemeClr val="bg2"/>
                </a:solidFill>
                <a:ea typeface="Microsoft Sans Serif"/>
                <a:cs typeface="Microsoft Sans Serif"/>
              </a:rPr>
              <a:t> is the most </a:t>
            </a:r>
            <a:r>
              <a:rPr lang="en-US" sz="1800" dirty="0" err="1">
                <a:solidFill>
                  <a:schemeClr val="bg2"/>
                </a:solidFill>
                <a:ea typeface="Microsoft Sans Serif"/>
                <a:cs typeface="Microsoft Sans Serif"/>
              </a:rPr>
              <a:t>occuring</a:t>
            </a:r>
            <a:r>
              <a:rPr lang="en-US" sz="1800" dirty="0">
                <a:solidFill>
                  <a:schemeClr val="bg2"/>
                </a:solidFill>
                <a:ea typeface="Microsoft Sans Serif"/>
                <a:cs typeface="Microsoft Sans Serif"/>
              </a:rPr>
              <a:t> fuel system. It has the highest median value and also contains outliers which is seen in the boxplot</a:t>
            </a:r>
          </a:p>
        </p:txBody>
      </p:sp>
      <p:sp>
        <p:nvSpPr>
          <p:cNvPr id="3" name="Content Placeholder 2">
            <a:extLst>
              <a:ext uri="{FF2B5EF4-FFF2-40B4-BE49-F238E27FC236}">
                <a16:creationId xmlns:a16="http://schemas.microsoft.com/office/drawing/2014/main" id="{6A4AC788-06FE-4E18-989F-91AC3C259123}"/>
              </a:ext>
            </a:extLst>
          </p:cNvPr>
          <p:cNvSpPr>
            <a:spLocks noGrp="1"/>
          </p:cNvSpPr>
          <p:nvPr>
            <p:ph idx="1"/>
          </p:nvPr>
        </p:nvSpPr>
        <p:spPr>
          <a:xfrm>
            <a:off x="8580438" y="352652"/>
            <a:ext cx="3168625" cy="1239611"/>
          </a:xfrm>
        </p:spPr>
        <p:txBody>
          <a:bodyPr vert="horz" lIns="0" tIns="0" rIns="0" bIns="0" rtlCol="0">
            <a:normAutofit/>
          </a:bodyPr>
          <a:lstStyle/>
          <a:p>
            <a:pPr marL="0" indent="0">
              <a:lnSpc>
                <a:spcPct val="104000"/>
              </a:lnSpc>
              <a:buNone/>
            </a:pPr>
            <a:br>
              <a:rPr lang="en-US">
                <a:solidFill>
                  <a:schemeClr val="bg2">
                    <a:alpha val="56000"/>
                  </a:schemeClr>
                </a:solidFill>
                <a:latin typeface="+mj-lt"/>
              </a:rPr>
            </a:br>
            <a:endParaRPr lang="en-US">
              <a:solidFill>
                <a:schemeClr val="bg2">
                  <a:alpha val="56000"/>
                </a:schemeClr>
              </a:solidFill>
              <a:latin typeface="+mj-lt"/>
            </a:endParaRPr>
          </a:p>
        </p:txBody>
      </p:sp>
      <p:cxnSp>
        <p:nvCxnSpPr>
          <p:cNvPr id="19" name="Straight Connector 18">
            <a:extLst>
              <a:ext uri="{FF2B5EF4-FFF2-40B4-BE49-F238E27FC236}">
                <a16:creationId xmlns:a16="http://schemas.microsoft.com/office/drawing/2014/main" id="{B0E17F91-3488-4CC0-9982-10628CE7C0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000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Chart&#10;&#10;Description automatically generated">
            <a:extLst>
              <a:ext uri="{FF2B5EF4-FFF2-40B4-BE49-F238E27FC236}">
                <a16:creationId xmlns:a16="http://schemas.microsoft.com/office/drawing/2014/main" id="{8F235A0D-A576-4448-A4BA-06078AC6DE3F}"/>
              </a:ext>
            </a:extLst>
          </p:cNvPr>
          <p:cNvPicPr>
            <a:picLocks noChangeAspect="1"/>
          </p:cNvPicPr>
          <p:nvPr/>
        </p:nvPicPr>
        <p:blipFill>
          <a:blip r:embed="rId2"/>
          <a:stretch>
            <a:fillRect/>
          </a:stretch>
        </p:blipFill>
        <p:spPr>
          <a:xfrm>
            <a:off x="3591449" y="2501898"/>
            <a:ext cx="5909101" cy="3914778"/>
          </a:xfrm>
          <a:custGeom>
            <a:avLst/>
            <a:gdLst/>
            <a:ahLst/>
            <a:cxnLst/>
            <a:rect l="l" t="t" r="r" b="b"/>
            <a:pathLst>
              <a:path w="11292000" h="3218400">
                <a:moveTo>
                  <a:pt x="0" y="0"/>
                </a:moveTo>
                <a:lnTo>
                  <a:pt x="11292000" y="0"/>
                </a:lnTo>
                <a:lnTo>
                  <a:pt x="11292000" y="3218400"/>
                </a:lnTo>
                <a:lnTo>
                  <a:pt x="0" y="3218400"/>
                </a:lnTo>
                <a:close/>
              </a:path>
            </a:pathLst>
          </a:custGeom>
        </p:spPr>
      </p:pic>
    </p:spTree>
    <p:extLst>
      <p:ext uri="{BB962C8B-B14F-4D97-AF65-F5344CB8AC3E}">
        <p14:creationId xmlns:p14="http://schemas.microsoft.com/office/powerpoint/2010/main" val="657564377"/>
      </p:ext>
    </p:extLst>
  </p:cSld>
  <p:clrMapOvr>
    <a:masterClrMapping/>
  </p:clrMapOvr>
</p:sld>
</file>

<file path=ppt/theme/theme1.xml><?xml version="1.0" encoding="utf-8"?>
<a:theme xmlns:a="http://schemas.openxmlformats.org/drawingml/2006/main" name="LinesVTI">
  <a:themeElements>
    <a:clrScheme name="Lines">
      <a:dk1>
        <a:sysClr val="windowText" lastClr="000000"/>
      </a:dk1>
      <a:lt1>
        <a:sysClr val="window" lastClr="FFFFFF"/>
      </a:lt1>
      <a:dk2>
        <a:srgbClr val="592F34"/>
      </a:dk2>
      <a:lt2>
        <a:srgbClr val="F8EFE3"/>
      </a:lt2>
      <a:accent1>
        <a:srgbClr val="5B8E96"/>
      </a:accent1>
      <a:accent2>
        <a:srgbClr val="B09BA2"/>
      </a:accent2>
      <a:accent3>
        <a:srgbClr val="E3835D"/>
      </a:accent3>
      <a:accent4>
        <a:srgbClr val="7B99DB"/>
      </a:accent4>
      <a:accent5>
        <a:srgbClr val="D09245"/>
      </a:accent5>
      <a:accent6>
        <a:srgbClr val="96A82C"/>
      </a:accent6>
      <a:hlink>
        <a:srgbClr val="5B8E96"/>
      </a:hlink>
      <a:folHlink>
        <a:srgbClr val="B5826E"/>
      </a:folHlink>
    </a:clrScheme>
    <a:fontScheme name="NH Grotesk">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nesVTI" id="{6E3869FE-86F4-49DA-A8B9-3320C89167F7}" vid="{3A76BC48-4881-4AE8-821D-8B9CC9A080F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LinesVTI</vt:lpstr>
      <vt:lpstr>Problem Statement:-  Predicting The Car Price analyzing the significant variable so that Chinese Firm can bring their business to India.</vt:lpstr>
      <vt:lpstr>Business Goal</vt:lpstr>
      <vt:lpstr>Analysis shows toyota most popular and mercury least popular</vt:lpstr>
      <vt:lpstr>Insights from the plot: a. Chevrolet has the cheapest average price amongst all companies.
b. Jaguar has the highest average price.
c. price seems to be dependent on the company name and this shows that we can use this variable in our model because it shows correlation with car price.</vt:lpstr>
      <vt:lpstr>Insights from the plot: a. Most common value for symboling is 0 and 1. The box plot shows us that symboing 1 has the least median price, followed by 0 and 2. symboling values of -1 and -2 have highest median car price. Symboling could be a good predictor variables because we can see a relation in the value of symboling and the price of car.
b. More number of cars have fuel type Gas than diesel.
c. Diesel cars have higher median price than gas, although we can see some outliers in the gas boxplot.</vt:lpstr>
      <vt:lpstr>Insights from the plot: a. cars with turbo has greater median price . And most of the cars has std aspiration.
b. door number has no correlation with the car price</vt:lpstr>
      <vt:lpstr>a. most cars are with fwd(forward wheel drive ), 2nd most is the rwd(reverse wheel drive) and the least is the 4wd(4 wheel drive)
b. Sedan carbody is the most popular followed by hachback.
c. Car type Convertible and Hardtop has the maximum median price.</vt:lpstr>
      <vt:lpstr>a. enginelocation front has the most popularity  and higher median price
b. enginetype ohc has the maximum popularity followed by ohcf.
c. ofcv enginetype has the maximum median price.</vt:lpstr>
      <vt:lpstr>a. four cylinders is the most common number, followed by six. Cars with four cylinder have the 2nd lowest median value after 3 (very few entries again).
b. mpfi is the most occuring fuel system. It has the highest median value and also contains outliers which is seen in the boxplot</vt:lpstr>
      <vt:lpstr>a. The plot is right-skewed, maximum cars price are below (15k)
b. There is a significant difference between the mean and the median of the price distribution.
c. There is a high variance in the car prices, data points are far from the mean.</vt:lpstr>
      <vt:lpstr>Heatmap reflects the correlation between variables. Based on the correlation we have dropped the columns which has multi collinearity</vt:lpstr>
      <vt:lpstr>Now it is the time for the data to be split between train and test</vt:lpstr>
      <vt:lpstr>Same model on the test data we find the results below. This proves that model is performing better.</vt:lpstr>
      <vt:lpstr>Analysis can be provided to the company and the variables which can effect the car price can be considered and actions can be taken by the company to establish their business in the Indian Market.</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246</cp:revision>
  <dcterms:created xsi:type="dcterms:W3CDTF">2021-01-17T14:14:42Z</dcterms:created>
  <dcterms:modified xsi:type="dcterms:W3CDTF">2021-01-17T15:18:40Z</dcterms:modified>
</cp:coreProperties>
</file>